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2i.valdargens@gmail.com?subject=[Demande%20de%20renseignement%20pour%20la%20sp&#233;cialit&#233;%20Sciences%20de%20l'ing&#233;nieur]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1">
            <a:extLst>
              <a:ext uri="{FF2B5EF4-FFF2-40B4-BE49-F238E27FC236}">
                <a16:creationId xmlns:a16="http://schemas.microsoft.com/office/drawing/2014/main" id="{4E951D99-D727-4B25-A176-C2A3B0D26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33" y="974909"/>
            <a:ext cx="5120640" cy="664797"/>
          </a:xfrm>
        </p:spPr>
        <p:txBody>
          <a:bodyPr lIns="0" tIns="0" rIns="0" bIns="0" rtlCol="0">
            <a:spAutoFit/>
          </a:bodyPr>
          <a:lstStyle/>
          <a:p>
            <a:pPr rtl="0">
              <a:tabLst>
                <a:tab pos="274638" algn="l"/>
              </a:tabLst>
            </a:pPr>
            <a:r>
              <a:rPr lang="fr-FR" dirty="0">
                <a:latin typeface="Cooper Black" panose="0208090404030B020404" pitchFamily="18" charset="0"/>
              </a:rPr>
              <a:t>SPECIALITE</a:t>
            </a:r>
          </a:p>
        </p:txBody>
      </p:sp>
      <p:sp>
        <p:nvSpPr>
          <p:cNvPr id="5" name="Titre 1">
            <a:extLst>
              <a:ext uri="{FF2B5EF4-FFF2-40B4-BE49-F238E27FC236}">
                <a16:creationId xmlns:a16="http://schemas.microsoft.com/office/drawing/2014/main" id="{065DF64B-E617-4062-9057-F8B5CDD7EA17}"/>
              </a:ext>
            </a:extLst>
          </p:cNvPr>
          <p:cNvSpPr txBox="1">
            <a:spLocks/>
          </p:cNvSpPr>
          <p:nvPr/>
        </p:nvSpPr>
        <p:spPr>
          <a:xfrm>
            <a:off x="1794065" y="1681256"/>
            <a:ext cx="7223416" cy="193899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 spc="300" dirty="0">
                <a:latin typeface="American Captain" pitchFamily="50" charset="0"/>
              </a:rPr>
              <a:t>	</a:t>
            </a:r>
            <a:r>
              <a:rPr lang="fr-FR" sz="14000" spc="300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Cooper Black" panose="0208090404030B020404" pitchFamily="18" charset="0"/>
              </a:rPr>
              <a:t>S</a:t>
            </a:r>
            <a:r>
              <a:rPr lang="fr-FR" sz="8000" spc="300" dirty="0">
                <a:latin typeface="Cooper Black" panose="0208090404030B020404" pitchFamily="18" charset="0"/>
              </a:rPr>
              <a:t>CIENCES</a:t>
            </a:r>
            <a:endParaRPr lang="fr-FR" spc="300" dirty="0">
              <a:latin typeface="Cooper Black" panose="0208090404030B020404" pitchFamily="18" charset="0"/>
            </a:endParaRPr>
          </a:p>
        </p:txBody>
      </p:sp>
      <p:sp>
        <p:nvSpPr>
          <p:cNvPr id="6" name="Titre 1">
            <a:extLst>
              <a:ext uri="{FF2B5EF4-FFF2-40B4-BE49-F238E27FC236}">
                <a16:creationId xmlns:a16="http://schemas.microsoft.com/office/drawing/2014/main" id="{F08ED1CA-AF01-4E28-BC6F-F316F08BCB4C}"/>
              </a:ext>
            </a:extLst>
          </p:cNvPr>
          <p:cNvSpPr txBox="1">
            <a:spLocks/>
          </p:cNvSpPr>
          <p:nvPr/>
        </p:nvSpPr>
        <p:spPr>
          <a:xfrm>
            <a:off x="2806286" y="3814931"/>
            <a:ext cx="1618026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 dirty="0">
                <a:latin typeface="American Captain" pitchFamily="50" charset="0"/>
              </a:rPr>
              <a:t> </a:t>
            </a:r>
            <a:r>
              <a:rPr lang="fr-FR" dirty="0">
                <a:latin typeface="Cooper Black" panose="0208090404030B020404" pitchFamily="18" charset="0"/>
              </a:rPr>
              <a:t>de L’</a:t>
            </a:r>
          </a:p>
        </p:txBody>
      </p:sp>
      <p:sp>
        <p:nvSpPr>
          <p:cNvPr id="7" name="Titre 1">
            <a:extLst>
              <a:ext uri="{FF2B5EF4-FFF2-40B4-BE49-F238E27FC236}">
                <a16:creationId xmlns:a16="http://schemas.microsoft.com/office/drawing/2014/main" id="{43152263-FE3B-4FAC-A8E9-B7C3538F411B}"/>
              </a:ext>
            </a:extLst>
          </p:cNvPr>
          <p:cNvSpPr txBox="1">
            <a:spLocks/>
          </p:cNvSpPr>
          <p:nvPr/>
        </p:nvSpPr>
        <p:spPr>
          <a:xfrm>
            <a:off x="4424312" y="3498250"/>
            <a:ext cx="7339433" cy="216059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 sz="15600" spc="300" dirty="0">
                <a:ln w="28575">
                  <a:solidFill>
                    <a:schemeClr val="tx1"/>
                  </a:solidFill>
                </a:ln>
                <a:solidFill>
                  <a:srgbClr val="FFA615"/>
                </a:solidFill>
                <a:latin typeface="Cooper Black" panose="0208090404030B020404" pitchFamily="18" charset="0"/>
              </a:rPr>
              <a:t>I</a:t>
            </a:r>
            <a:r>
              <a:rPr lang="fr-FR" sz="8000" spc="300" dirty="0">
                <a:latin typeface="Cooper Black" panose="0208090404030B020404" pitchFamily="18" charset="0"/>
              </a:rPr>
              <a:t>NGENIEUR</a:t>
            </a:r>
            <a:r>
              <a:rPr lang="fr-FR" spc="300" dirty="0">
                <a:latin typeface="American Captain" pitchFamily="50" charset="0"/>
              </a:rPr>
              <a:t> </a:t>
            </a:r>
            <a:endParaRPr lang="fr-FR" spc="3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E32110-A152-42D8-9947-24FE3216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756" y="296518"/>
            <a:ext cx="1878161" cy="18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1">
            <a:extLst>
              <a:ext uri="{FF2B5EF4-FFF2-40B4-BE49-F238E27FC236}">
                <a16:creationId xmlns:a16="http://schemas.microsoft.com/office/drawing/2014/main" id="{DB85E3DC-D06C-4599-9AE7-4D29ABF52EF7}"/>
              </a:ext>
            </a:extLst>
          </p:cNvPr>
          <p:cNvSpPr txBox="1">
            <a:spLocks/>
          </p:cNvSpPr>
          <p:nvPr/>
        </p:nvSpPr>
        <p:spPr>
          <a:xfrm>
            <a:off x="2193677" y="1039940"/>
            <a:ext cx="934560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700" dirty="0">
                <a:latin typeface="Champagne &amp; Limousines" panose="020B0502020202020204" pitchFamily="34" charset="0"/>
              </a:rPr>
              <a:t>Apporter des solutions innovantes et concrètes…</a:t>
            </a:r>
          </a:p>
        </p:txBody>
      </p:sp>
      <p:sp>
        <p:nvSpPr>
          <p:cNvPr id="5" name="Titre 1">
            <a:extLst>
              <a:ext uri="{FF2B5EF4-FFF2-40B4-BE49-F238E27FC236}">
                <a16:creationId xmlns:a16="http://schemas.microsoft.com/office/drawing/2014/main" id="{8C82EFFB-27B9-4C78-88EF-27D5CAA6F0AF}"/>
              </a:ext>
            </a:extLst>
          </p:cNvPr>
          <p:cNvSpPr txBox="1">
            <a:spLocks/>
          </p:cNvSpPr>
          <p:nvPr/>
        </p:nvSpPr>
        <p:spPr>
          <a:xfrm>
            <a:off x="1167481" y="1493885"/>
            <a:ext cx="9100644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pPr algn="r"/>
            <a:r>
              <a:rPr lang="fr-FR" sz="2700" dirty="0">
                <a:latin typeface="Champagne &amp; Limousines" panose="020B0502020202020204" pitchFamily="34" charset="0"/>
              </a:rPr>
              <a:t>aux défis sociétaux d’aujourd’hui et de demain</a:t>
            </a:r>
          </a:p>
        </p:txBody>
      </p:sp>
      <p:sp>
        <p:nvSpPr>
          <p:cNvPr id="6" name="Titre 1">
            <a:extLst>
              <a:ext uri="{FF2B5EF4-FFF2-40B4-BE49-F238E27FC236}">
                <a16:creationId xmlns:a16="http://schemas.microsoft.com/office/drawing/2014/main" id="{6CE0A19F-D508-4B6D-B072-7A01E8F1264F}"/>
              </a:ext>
            </a:extLst>
          </p:cNvPr>
          <p:cNvSpPr txBox="1">
            <a:spLocks/>
          </p:cNvSpPr>
          <p:nvPr/>
        </p:nvSpPr>
        <p:spPr>
          <a:xfrm>
            <a:off x="1423199" y="330426"/>
            <a:ext cx="9345601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fr-FR" sz="2500" dirty="0"/>
              <a:t>CIENCES DE L’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2500" dirty="0"/>
              <a:t>NGENIEUR </a:t>
            </a:r>
            <a:r>
              <a:rPr lang="fr-FR" sz="4000" dirty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POURQUOI</a:t>
            </a:r>
            <a:r>
              <a:rPr lang="fr-FR" sz="4000" dirty="0">
                <a:latin typeface="Cooper Black" panose="0208090404030B020404" pitchFamily="18" charset="0"/>
              </a:rPr>
              <a:t> </a:t>
            </a:r>
            <a:r>
              <a:rPr lang="fr-FR" sz="4000" dirty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88C4E3-6827-4143-9128-C2D990422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3" y="2110150"/>
            <a:ext cx="1650728" cy="1650728"/>
          </a:xfrm>
          <a:prstGeom prst="rect">
            <a:avLst/>
          </a:prstGeom>
          <a:ln w="34925">
            <a:solidFill>
              <a:schemeClr val="bg1">
                <a:lumMod val="95000"/>
              </a:schemeClr>
            </a:solidFill>
          </a:ln>
          <a:effectLst>
            <a:outerShdw blurRad="114300" dist="101600" dir="2700000" algn="tl" rotWithShape="0">
              <a:schemeClr val="tx1">
                <a:alpha val="85000"/>
              </a:schemeClr>
            </a:outerShdw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B92CA0F-578E-4B73-BAA8-806582B7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68" y="4329654"/>
            <a:ext cx="2202856" cy="1239107"/>
          </a:xfrm>
          <a:prstGeom prst="rect">
            <a:avLst/>
          </a:prstGeom>
          <a:noFill/>
          <a:ln w="34925">
            <a:solidFill>
              <a:schemeClr val="bg1">
                <a:lumMod val="95000"/>
              </a:schemeClr>
            </a:solidFill>
          </a:ln>
          <a:effectLst>
            <a:outerShdw blurRad="114300" dist="101600" dir="2700000" algn="tl" rotWithShape="0">
              <a:prstClr val="black">
                <a:alpha val="8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 1">
            <a:extLst>
              <a:ext uri="{FF2B5EF4-FFF2-40B4-BE49-F238E27FC236}">
                <a16:creationId xmlns:a16="http://schemas.microsoft.com/office/drawing/2014/main" id="{3D7D2B10-39D3-4094-B3EB-34D7E4012682}"/>
              </a:ext>
            </a:extLst>
          </p:cNvPr>
          <p:cNvSpPr txBox="1">
            <a:spLocks/>
          </p:cNvSpPr>
          <p:nvPr/>
        </p:nvSpPr>
        <p:spPr>
          <a:xfrm>
            <a:off x="1591420" y="5309544"/>
            <a:ext cx="2217904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pPr algn="r"/>
            <a:r>
              <a:rPr lang="fr-FR" sz="18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L’information</a:t>
            </a:r>
          </a:p>
        </p:txBody>
      </p:sp>
      <p:pic>
        <p:nvPicPr>
          <p:cNvPr id="10" name="Picture 3" descr="N:\Cours fred\Classeur 1ère SSI\avion-prototype_4505_w460.jpg">
            <a:extLst>
              <a:ext uri="{FF2B5EF4-FFF2-40B4-BE49-F238E27FC236}">
                <a16:creationId xmlns:a16="http://schemas.microsoft.com/office/drawing/2014/main" id="{838FA2B3-BE98-47B3-8675-33C00C8E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28" y="5047645"/>
            <a:ext cx="2329808" cy="1291529"/>
          </a:xfrm>
          <a:prstGeom prst="rect">
            <a:avLst/>
          </a:prstGeom>
          <a:noFill/>
          <a:ln w="34925">
            <a:solidFill>
              <a:schemeClr val="bg1">
                <a:lumMod val="95000"/>
              </a:schemeClr>
            </a:solidFill>
          </a:ln>
          <a:effectLst>
            <a:outerShdw blurRad="114300" dist="101600" dir="2700000" algn="tl" rotWithShape="0">
              <a:schemeClr val="tx1"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:\Cours fred\Classeur 1ère SSI\greenscrapers.jpg">
            <a:extLst>
              <a:ext uri="{FF2B5EF4-FFF2-40B4-BE49-F238E27FC236}">
                <a16:creationId xmlns:a16="http://schemas.microsoft.com/office/drawing/2014/main" id="{00694A4A-4FBF-4245-95BD-3F31587F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47" y="2173859"/>
            <a:ext cx="2324755" cy="1291529"/>
          </a:xfrm>
          <a:prstGeom prst="rect">
            <a:avLst/>
          </a:prstGeom>
          <a:noFill/>
          <a:ln w="34925">
            <a:solidFill>
              <a:schemeClr val="bg1">
                <a:lumMod val="95000"/>
              </a:schemeClr>
            </a:solidFill>
          </a:ln>
          <a:effectLst>
            <a:outerShdw blurRad="114300" dist="101600" dir="2700000" algn="tl" rotWithShape="0">
              <a:schemeClr val="tx1">
                <a:alpha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E510A3-B4DC-4EC2-9139-6E74952DB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47" y="2705339"/>
            <a:ext cx="2254173" cy="1239106"/>
          </a:xfrm>
          <a:prstGeom prst="rect">
            <a:avLst/>
          </a:prstGeom>
          <a:ln w="34925">
            <a:solidFill>
              <a:schemeClr val="bg1">
                <a:lumMod val="95000"/>
              </a:schemeClr>
            </a:solidFill>
          </a:ln>
          <a:effectLst>
            <a:outerShdw blurRad="114300" dist="101600" dir="2700000" algn="tl" rotWithShape="0">
              <a:schemeClr val="tx1">
                <a:alpha val="85000"/>
              </a:scheme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10F342E-28A8-4E00-95C3-15A868C5C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677" y="4595567"/>
            <a:ext cx="245690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A3D34C1-61BC-44D4-A7DF-E9B0D2F2E0EB}"/>
              </a:ext>
            </a:extLst>
          </p:cNvPr>
          <p:cNvSpPr txBox="1"/>
          <p:nvPr/>
        </p:nvSpPr>
        <p:spPr>
          <a:xfrm>
            <a:off x="3313515" y="877365"/>
            <a:ext cx="738895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70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En mixant la THEORIE… 	et la PRATIQUE</a:t>
            </a:r>
          </a:p>
        </p:txBody>
      </p:sp>
      <p:sp>
        <p:nvSpPr>
          <p:cNvPr id="5" name="Titre 1">
            <a:extLst>
              <a:ext uri="{FF2B5EF4-FFF2-40B4-BE49-F238E27FC236}">
                <a16:creationId xmlns:a16="http://schemas.microsoft.com/office/drawing/2014/main" id="{4882C756-5AA2-47B7-9D55-2977689FA372}"/>
              </a:ext>
            </a:extLst>
          </p:cNvPr>
          <p:cNvSpPr txBox="1">
            <a:spLocks/>
          </p:cNvSpPr>
          <p:nvPr/>
        </p:nvSpPr>
        <p:spPr>
          <a:xfrm>
            <a:off x="1575274" y="231086"/>
            <a:ext cx="9345601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fr-FR" sz="2500" dirty="0"/>
              <a:t>CIENCES DE L’</a:t>
            </a:r>
            <a:r>
              <a:rPr lang="fr-FR" sz="48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FR" sz="2500" dirty="0"/>
              <a:t>NGENIEUR </a:t>
            </a:r>
            <a:r>
              <a:rPr lang="fr-FR" sz="4000" dirty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COMMENT</a:t>
            </a:r>
            <a:r>
              <a:rPr lang="fr-FR" sz="4000" dirty="0">
                <a:latin typeface="Cooper Black" panose="0208090404030B020404" pitchFamily="18" charset="0"/>
              </a:rPr>
              <a:t> 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AC954D2-CED9-42A0-99CE-EA63543BBD86}"/>
              </a:ext>
            </a:extLst>
          </p:cNvPr>
          <p:cNvGrpSpPr/>
          <p:nvPr/>
        </p:nvGrpSpPr>
        <p:grpSpPr>
          <a:xfrm>
            <a:off x="317072" y="1337817"/>
            <a:ext cx="10523480" cy="5501547"/>
            <a:chOff x="1326315" y="690417"/>
            <a:chExt cx="10505935" cy="549237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2F6A64C-FD11-4E5E-B623-CAC94ADDE407}"/>
                </a:ext>
              </a:extLst>
            </p:cNvPr>
            <p:cNvSpPr/>
            <p:nvPr/>
          </p:nvSpPr>
          <p:spPr>
            <a:xfrm>
              <a:off x="3173636" y="1353838"/>
              <a:ext cx="6913511" cy="4828952"/>
            </a:xfrm>
            <a:prstGeom prst="ellipse">
              <a:avLst/>
            </a:prstGeom>
            <a:gradFill>
              <a:gsLst>
                <a:gs pos="0">
                  <a:schemeClr val="accent6">
                    <a:lumMod val="5000"/>
                    <a:lumOff val="95000"/>
                    <a:alpha val="58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E8473C6-B801-4CDD-A962-7FC53D94DED2}"/>
                </a:ext>
              </a:extLst>
            </p:cNvPr>
            <p:cNvSpPr/>
            <p:nvPr/>
          </p:nvSpPr>
          <p:spPr>
            <a:xfrm>
              <a:off x="5020263" y="2455187"/>
              <a:ext cx="3020268" cy="30202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Forme libre 9">
              <a:extLst>
                <a:ext uri="{FF2B5EF4-FFF2-40B4-BE49-F238E27FC236}">
                  <a16:creationId xmlns:a16="http://schemas.microsoft.com/office/drawing/2014/main" id="{DAC1AF08-6647-470A-9FE4-7E68CD6F8490}"/>
                </a:ext>
              </a:extLst>
            </p:cNvPr>
            <p:cNvSpPr/>
            <p:nvPr/>
          </p:nvSpPr>
          <p:spPr>
            <a:xfrm>
              <a:off x="3992383" y="2264912"/>
              <a:ext cx="5836748" cy="3792922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1720163 w 3902048"/>
                <a:gd name="connsiteY0" fmla="*/ 3268302 h 3268302"/>
                <a:gd name="connsiteX1" fmla="*/ 6 w 3902048"/>
                <a:gd name="connsiteY1" fmla="*/ 1955550 h 3268302"/>
                <a:gd name="connsiteX2" fmla="*/ 1738271 w 3902048"/>
                <a:gd name="connsiteY2" fmla="*/ 570369 h 3268302"/>
                <a:gd name="connsiteX3" fmla="*/ 3902048 w 3902048"/>
                <a:gd name="connsiteY3" fmla="*/ 0 h 3268302"/>
                <a:gd name="connsiteX0" fmla="*/ 0 w 3902042"/>
                <a:gd name="connsiteY0" fmla="*/ 1955550 h 1955550"/>
                <a:gd name="connsiteX1" fmla="*/ 1738265 w 3902042"/>
                <a:gd name="connsiteY1" fmla="*/ 570369 h 1955550"/>
                <a:gd name="connsiteX2" fmla="*/ 3902042 w 3902042"/>
                <a:gd name="connsiteY2" fmla="*/ 0 h 1955550"/>
                <a:gd name="connsiteX0" fmla="*/ 0 w 4327927"/>
                <a:gd name="connsiteY0" fmla="*/ 1454534 h 3169110"/>
                <a:gd name="connsiteX1" fmla="*/ 1738265 w 4327927"/>
                <a:gd name="connsiteY1" fmla="*/ 69353 h 3169110"/>
                <a:gd name="connsiteX2" fmla="*/ 4327927 w 4327927"/>
                <a:gd name="connsiteY2" fmla="*/ 3169110 h 3169110"/>
                <a:gd name="connsiteX0" fmla="*/ 0 w 7368737"/>
                <a:gd name="connsiteY0" fmla="*/ 215382 h 2606158"/>
                <a:gd name="connsiteX1" fmla="*/ 7274769 w 7368737"/>
                <a:gd name="connsiteY1" fmla="*/ 2550431 h 2606158"/>
                <a:gd name="connsiteX2" fmla="*/ 4327927 w 7368737"/>
                <a:gd name="connsiteY2" fmla="*/ 1929958 h 2606158"/>
                <a:gd name="connsiteX0" fmla="*/ 2862012 w 3139449"/>
                <a:gd name="connsiteY0" fmla="*/ 201563 h 2921945"/>
                <a:gd name="connsiteX1" fmla="*/ 2946842 w 3139449"/>
                <a:gd name="connsiteY1" fmla="*/ 2849762 h 2921945"/>
                <a:gd name="connsiteX2" fmla="*/ 0 w 3139449"/>
                <a:gd name="connsiteY2" fmla="*/ 2229289 h 2921945"/>
                <a:gd name="connsiteX0" fmla="*/ 2862012 w 3509671"/>
                <a:gd name="connsiteY0" fmla="*/ 0 h 2720382"/>
                <a:gd name="connsiteX1" fmla="*/ 2946842 w 3509671"/>
                <a:gd name="connsiteY1" fmla="*/ 2648199 h 2720382"/>
                <a:gd name="connsiteX2" fmla="*/ 0 w 3509671"/>
                <a:gd name="connsiteY2" fmla="*/ 2027726 h 2720382"/>
                <a:gd name="connsiteX0" fmla="*/ 2862012 w 3236682"/>
                <a:gd name="connsiteY0" fmla="*/ 0 h 3886574"/>
                <a:gd name="connsiteX1" fmla="*/ 1844551 w 3236682"/>
                <a:gd name="connsiteY1" fmla="*/ 3850698 h 3886574"/>
                <a:gd name="connsiteX2" fmla="*/ 0 w 3236682"/>
                <a:gd name="connsiteY2" fmla="*/ 2027726 h 3886574"/>
                <a:gd name="connsiteX0" fmla="*/ 4264927 w 4673220"/>
                <a:gd name="connsiteY0" fmla="*/ 0 h 3901184"/>
                <a:gd name="connsiteX1" fmla="*/ 3247466 w 4673220"/>
                <a:gd name="connsiteY1" fmla="*/ 3850698 h 3901184"/>
                <a:gd name="connsiteX2" fmla="*/ 0 w 4673220"/>
                <a:gd name="connsiteY2" fmla="*/ 2303299 h 3901184"/>
                <a:gd name="connsiteX0" fmla="*/ 4264927 w 4517363"/>
                <a:gd name="connsiteY0" fmla="*/ 0 h 4023714"/>
                <a:gd name="connsiteX1" fmla="*/ 1819499 w 4517363"/>
                <a:gd name="connsiteY1" fmla="*/ 3975958 h 4023714"/>
                <a:gd name="connsiteX2" fmla="*/ 0 w 4517363"/>
                <a:gd name="connsiteY2" fmla="*/ 2303299 h 4023714"/>
                <a:gd name="connsiteX0" fmla="*/ 4264927 w 4609764"/>
                <a:gd name="connsiteY0" fmla="*/ 0 h 3976013"/>
                <a:gd name="connsiteX1" fmla="*/ 1819499 w 4609764"/>
                <a:gd name="connsiteY1" fmla="*/ 3975958 h 3976013"/>
                <a:gd name="connsiteX2" fmla="*/ 0 w 4609764"/>
                <a:gd name="connsiteY2" fmla="*/ 2303299 h 3976013"/>
                <a:gd name="connsiteX0" fmla="*/ 4051985 w 4317324"/>
                <a:gd name="connsiteY0" fmla="*/ 0 h 4088600"/>
                <a:gd name="connsiteX1" fmla="*/ 1819499 w 4317324"/>
                <a:gd name="connsiteY1" fmla="*/ 4038589 h 4088600"/>
                <a:gd name="connsiteX2" fmla="*/ 0 w 4317324"/>
                <a:gd name="connsiteY2" fmla="*/ 2365930 h 4088600"/>
                <a:gd name="connsiteX0" fmla="*/ 4051985 w 4051985"/>
                <a:gd name="connsiteY0" fmla="*/ 0 h 4088600"/>
                <a:gd name="connsiteX1" fmla="*/ 3653055 w 4051985"/>
                <a:gd name="connsiteY1" fmla="*/ 1810466 h 4088600"/>
                <a:gd name="connsiteX2" fmla="*/ 1819499 w 4051985"/>
                <a:gd name="connsiteY2" fmla="*/ 4038589 h 4088600"/>
                <a:gd name="connsiteX3" fmla="*/ 0 w 4051985"/>
                <a:gd name="connsiteY3" fmla="*/ 2365930 h 4088600"/>
                <a:gd name="connsiteX0" fmla="*/ 4051985 w 4949147"/>
                <a:gd name="connsiteY0" fmla="*/ 0 h 4040504"/>
                <a:gd name="connsiteX1" fmla="*/ 4880606 w 4949147"/>
                <a:gd name="connsiteY1" fmla="*/ 1960779 h 4040504"/>
                <a:gd name="connsiteX2" fmla="*/ 1819499 w 4949147"/>
                <a:gd name="connsiteY2" fmla="*/ 4038589 h 4040504"/>
                <a:gd name="connsiteX3" fmla="*/ 0 w 4949147"/>
                <a:gd name="connsiteY3" fmla="*/ 2365930 h 4040504"/>
                <a:gd name="connsiteX0" fmla="*/ 4051985 w 5286988"/>
                <a:gd name="connsiteY0" fmla="*/ 0 h 4041956"/>
                <a:gd name="connsiteX1" fmla="*/ 5231335 w 5286988"/>
                <a:gd name="connsiteY1" fmla="*/ 1822993 h 4041956"/>
                <a:gd name="connsiteX2" fmla="*/ 1819499 w 5286988"/>
                <a:gd name="connsiteY2" fmla="*/ 4038589 h 4041956"/>
                <a:gd name="connsiteX3" fmla="*/ 0 w 5286988"/>
                <a:gd name="connsiteY3" fmla="*/ 2365930 h 4041956"/>
                <a:gd name="connsiteX0" fmla="*/ 4051985 w 5231996"/>
                <a:gd name="connsiteY0" fmla="*/ 0 h 4041956"/>
                <a:gd name="connsiteX1" fmla="*/ 5231335 w 5231996"/>
                <a:gd name="connsiteY1" fmla="*/ 1822993 h 4041956"/>
                <a:gd name="connsiteX2" fmla="*/ 1819499 w 5231996"/>
                <a:gd name="connsiteY2" fmla="*/ 4038589 h 4041956"/>
                <a:gd name="connsiteX3" fmla="*/ 0 w 5231996"/>
                <a:gd name="connsiteY3" fmla="*/ 2365930 h 4041956"/>
                <a:gd name="connsiteX0" fmla="*/ 4051985 w 5233774"/>
                <a:gd name="connsiteY0" fmla="*/ 58939 h 4100895"/>
                <a:gd name="connsiteX1" fmla="*/ 5231335 w 5233774"/>
                <a:gd name="connsiteY1" fmla="*/ 1881932 h 4100895"/>
                <a:gd name="connsiteX2" fmla="*/ 1819499 w 5233774"/>
                <a:gd name="connsiteY2" fmla="*/ 4097528 h 4100895"/>
                <a:gd name="connsiteX3" fmla="*/ 0 w 5233774"/>
                <a:gd name="connsiteY3" fmla="*/ 2424869 h 4100895"/>
                <a:gd name="connsiteX0" fmla="*/ 4051985 w 5233774"/>
                <a:gd name="connsiteY0" fmla="*/ 58939 h 4100895"/>
                <a:gd name="connsiteX1" fmla="*/ 5231335 w 5233774"/>
                <a:gd name="connsiteY1" fmla="*/ 1881932 h 4100895"/>
                <a:gd name="connsiteX2" fmla="*/ 1819499 w 5233774"/>
                <a:gd name="connsiteY2" fmla="*/ 4097528 h 4100895"/>
                <a:gd name="connsiteX3" fmla="*/ 0 w 5233774"/>
                <a:gd name="connsiteY3" fmla="*/ 2424869 h 4100895"/>
                <a:gd name="connsiteX0" fmla="*/ 4051985 w 5233774"/>
                <a:gd name="connsiteY0" fmla="*/ 58939 h 4098121"/>
                <a:gd name="connsiteX1" fmla="*/ 5231335 w 5233774"/>
                <a:gd name="connsiteY1" fmla="*/ 1881932 h 4098121"/>
                <a:gd name="connsiteX2" fmla="*/ 1819499 w 5233774"/>
                <a:gd name="connsiteY2" fmla="*/ 4097528 h 4098121"/>
                <a:gd name="connsiteX3" fmla="*/ 0 w 5233774"/>
                <a:gd name="connsiteY3" fmla="*/ 2424869 h 4098121"/>
                <a:gd name="connsiteX0" fmla="*/ 4064511 w 5246300"/>
                <a:gd name="connsiteY0" fmla="*/ 58939 h 4101627"/>
                <a:gd name="connsiteX1" fmla="*/ 5243861 w 5246300"/>
                <a:gd name="connsiteY1" fmla="*/ 1881932 h 4101627"/>
                <a:gd name="connsiteX2" fmla="*/ 1832025 w 5246300"/>
                <a:gd name="connsiteY2" fmla="*/ 4097528 h 4101627"/>
                <a:gd name="connsiteX3" fmla="*/ 0 w 5246300"/>
                <a:gd name="connsiteY3" fmla="*/ 2474973 h 4101627"/>
                <a:gd name="connsiteX0" fmla="*/ 4064511 w 5246300"/>
                <a:gd name="connsiteY0" fmla="*/ 58939 h 4101627"/>
                <a:gd name="connsiteX1" fmla="*/ 5243861 w 5246300"/>
                <a:gd name="connsiteY1" fmla="*/ 1881932 h 4101627"/>
                <a:gd name="connsiteX2" fmla="*/ 1832025 w 5246300"/>
                <a:gd name="connsiteY2" fmla="*/ 4097528 h 4101627"/>
                <a:gd name="connsiteX3" fmla="*/ 0 w 5246300"/>
                <a:gd name="connsiteY3" fmla="*/ 2474973 h 4101627"/>
                <a:gd name="connsiteX0" fmla="*/ 4064511 w 5246300"/>
                <a:gd name="connsiteY0" fmla="*/ 58939 h 4110118"/>
                <a:gd name="connsiteX1" fmla="*/ 5243861 w 5246300"/>
                <a:gd name="connsiteY1" fmla="*/ 1881932 h 4110118"/>
                <a:gd name="connsiteX2" fmla="*/ 1832025 w 5246300"/>
                <a:gd name="connsiteY2" fmla="*/ 4097528 h 4110118"/>
                <a:gd name="connsiteX3" fmla="*/ 208398 w 5246300"/>
                <a:gd name="connsiteY3" fmla="*/ 2771280 h 4110118"/>
                <a:gd name="connsiteX4" fmla="*/ 0 w 5246300"/>
                <a:gd name="connsiteY4" fmla="*/ 2474973 h 4110118"/>
                <a:gd name="connsiteX0" fmla="*/ 3856113 w 5037902"/>
                <a:gd name="connsiteY0" fmla="*/ 58939 h 4110118"/>
                <a:gd name="connsiteX1" fmla="*/ 5035463 w 5037902"/>
                <a:gd name="connsiteY1" fmla="*/ 1881932 h 4110118"/>
                <a:gd name="connsiteX2" fmla="*/ 1623627 w 5037902"/>
                <a:gd name="connsiteY2" fmla="*/ 4097528 h 4110118"/>
                <a:gd name="connsiteX3" fmla="*/ 0 w 5037902"/>
                <a:gd name="connsiteY3" fmla="*/ 2771280 h 4110118"/>
                <a:gd name="connsiteX0" fmla="*/ 3881360 w 5063149"/>
                <a:gd name="connsiteY0" fmla="*/ 58939 h 4117436"/>
                <a:gd name="connsiteX1" fmla="*/ 5060710 w 5063149"/>
                <a:gd name="connsiteY1" fmla="*/ 1881932 h 4117436"/>
                <a:gd name="connsiteX2" fmla="*/ 1648874 w 5063149"/>
                <a:gd name="connsiteY2" fmla="*/ 4097528 h 4117436"/>
                <a:gd name="connsiteX3" fmla="*/ 25247 w 5063149"/>
                <a:gd name="connsiteY3" fmla="*/ 2771280 h 4117436"/>
                <a:gd name="connsiteX0" fmla="*/ 3979872 w 5161661"/>
                <a:gd name="connsiteY0" fmla="*/ 58939 h 4101528"/>
                <a:gd name="connsiteX1" fmla="*/ 5159222 w 5161661"/>
                <a:gd name="connsiteY1" fmla="*/ 1881932 h 4101528"/>
                <a:gd name="connsiteX2" fmla="*/ 1747386 w 5161661"/>
                <a:gd name="connsiteY2" fmla="*/ 4097528 h 4101528"/>
                <a:gd name="connsiteX3" fmla="*/ 23550 w 5161661"/>
                <a:gd name="connsiteY3" fmla="*/ 2345396 h 4101528"/>
                <a:gd name="connsiteX0" fmla="*/ 3981115 w 5162904"/>
                <a:gd name="connsiteY0" fmla="*/ 58939 h 4151461"/>
                <a:gd name="connsiteX1" fmla="*/ 5160465 w 5162904"/>
                <a:gd name="connsiteY1" fmla="*/ 1881932 h 4151461"/>
                <a:gd name="connsiteX2" fmla="*/ 1685999 w 5162904"/>
                <a:gd name="connsiteY2" fmla="*/ 4147632 h 4151461"/>
                <a:gd name="connsiteX3" fmla="*/ 24793 w 5162904"/>
                <a:gd name="connsiteY3" fmla="*/ 2345396 h 4151461"/>
                <a:gd name="connsiteX0" fmla="*/ 3980865 w 5162654"/>
                <a:gd name="connsiteY0" fmla="*/ 58939 h 4147635"/>
                <a:gd name="connsiteX1" fmla="*/ 5160215 w 5162654"/>
                <a:gd name="connsiteY1" fmla="*/ 1881932 h 4147635"/>
                <a:gd name="connsiteX2" fmla="*/ 1685749 w 5162654"/>
                <a:gd name="connsiteY2" fmla="*/ 4147632 h 4147635"/>
                <a:gd name="connsiteX3" fmla="*/ 24543 w 5162654"/>
                <a:gd name="connsiteY3" fmla="*/ 2345396 h 4147635"/>
                <a:gd name="connsiteX0" fmla="*/ 3980659 w 5026065"/>
                <a:gd name="connsiteY0" fmla="*/ 43315 h 4132008"/>
                <a:gd name="connsiteX1" fmla="*/ 5022222 w 5026065"/>
                <a:gd name="connsiteY1" fmla="*/ 2329771 h 4132008"/>
                <a:gd name="connsiteX2" fmla="*/ 1685543 w 5026065"/>
                <a:gd name="connsiteY2" fmla="*/ 4132008 h 4132008"/>
                <a:gd name="connsiteX3" fmla="*/ 24337 w 5026065"/>
                <a:gd name="connsiteY3" fmla="*/ 2329772 h 4132008"/>
                <a:gd name="connsiteX0" fmla="*/ 3980781 w 5063254"/>
                <a:gd name="connsiteY0" fmla="*/ 55716 h 4147149"/>
                <a:gd name="connsiteX1" fmla="*/ 5059922 w 5063254"/>
                <a:gd name="connsiteY1" fmla="*/ 1953866 h 4147149"/>
                <a:gd name="connsiteX2" fmla="*/ 1685665 w 5063254"/>
                <a:gd name="connsiteY2" fmla="*/ 4144409 h 4147149"/>
                <a:gd name="connsiteX3" fmla="*/ 24459 w 5063254"/>
                <a:gd name="connsiteY3" fmla="*/ 2342173 h 4147149"/>
                <a:gd name="connsiteX0" fmla="*/ 3980781 w 5063254"/>
                <a:gd name="connsiteY0" fmla="*/ 46327 h 4135268"/>
                <a:gd name="connsiteX1" fmla="*/ 5059922 w 5063254"/>
                <a:gd name="connsiteY1" fmla="*/ 2220049 h 4135268"/>
                <a:gd name="connsiteX2" fmla="*/ 1685665 w 5063254"/>
                <a:gd name="connsiteY2" fmla="*/ 4135020 h 4135268"/>
                <a:gd name="connsiteX3" fmla="*/ 24459 w 5063254"/>
                <a:gd name="connsiteY3" fmla="*/ 2332784 h 4135268"/>
                <a:gd name="connsiteX0" fmla="*/ 3980781 w 5065943"/>
                <a:gd name="connsiteY0" fmla="*/ 924 h 4089865"/>
                <a:gd name="connsiteX1" fmla="*/ 5059922 w 5065943"/>
                <a:gd name="connsiteY1" fmla="*/ 2174646 h 4089865"/>
                <a:gd name="connsiteX2" fmla="*/ 1685665 w 5065943"/>
                <a:gd name="connsiteY2" fmla="*/ 4089617 h 4089865"/>
                <a:gd name="connsiteX3" fmla="*/ 24459 w 5065943"/>
                <a:gd name="connsiteY3" fmla="*/ 2287381 h 4089865"/>
                <a:gd name="connsiteX0" fmla="*/ 3981157 w 5176644"/>
                <a:gd name="connsiteY0" fmla="*/ 1164 h 4091963"/>
                <a:gd name="connsiteX1" fmla="*/ 5173033 w 5176644"/>
                <a:gd name="connsiteY1" fmla="*/ 1949418 h 4091963"/>
                <a:gd name="connsiteX2" fmla="*/ 1686041 w 5176644"/>
                <a:gd name="connsiteY2" fmla="*/ 4089857 h 4091963"/>
                <a:gd name="connsiteX3" fmla="*/ 24835 w 5176644"/>
                <a:gd name="connsiteY3" fmla="*/ 2287621 h 4091963"/>
                <a:gd name="connsiteX0" fmla="*/ 3981157 w 5176644"/>
                <a:gd name="connsiteY0" fmla="*/ 1164 h 4091963"/>
                <a:gd name="connsiteX1" fmla="*/ 5173033 w 5176644"/>
                <a:gd name="connsiteY1" fmla="*/ 1949418 h 4091963"/>
                <a:gd name="connsiteX2" fmla="*/ 1686041 w 5176644"/>
                <a:gd name="connsiteY2" fmla="*/ 4089857 h 4091963"/>
                <a:gd name="connsiteX3" fmla="*/ 24835 w 5176644"/>
                <a:gd name="connsiteY3" fmla="*/ 2287621 h 4091963"/>
                <a:gd name="connsiteX0" fmla="*/ 3981157 w 5176644"/>
                <a:gd name="connsiteY0" fmla="*/ 1164 h 4097554"/>
                <a:gd name="connsiteX1" fmla="*/ 5173033 w 5176644"/>
                <a:gd name="connsiteY1" fmla="*/ 1949418 h 4097554"/>
                <a:gd name="connsiteX2" fmla="*/ 1686041 w 5176644"/>
                <a:gd name="connsiteY2" fmla="*/ 4089857 h 4097554"/>
                <a:gd name="connsiteX3" fmla="*/ 24835 w 5176644"/>
                <a:gd name="connsiteY3" fmla="*/ 2287621 h 4097554"/>
                <a:gd name="connsiteX0" fmla="*/ 3981943 w 5177430"/>
                <a:gd name="connsiteY0" fmla="*/ 1164 h 4118845"/>
                <a:gd name="connsiteX1" fmla="*/ 5173819 w 5177430"/>
                <a:gd name="connsiteY1" fmla="*/ 1949418 h 4118845"/>
                <a:gd name="connsiteX2" fmla="*/ 1686827 w 5177430"/>
                <a:gd name="connsiteY2" fmla="*/ 4089857 h 4118845"/>
                <a:gd name="connsiteX3" fmla="*/ 25621 w 5177430"/>
                <a:gd name="connsiteY3" fmla="*/ 2287621 h 4118845"/>
                <a:gd name="connsiteX0" fmla="*/ 3956322 w 5151809"/>
                <a:gd name="connsiteY0" fmla="*/ 1164 h 4118845"/>
                <a:gd name="connsiteX1" fmla="*/ 5148198 w 5151809"/>
                <a:gd name="connsiteY1" fmla="*/ 1949418 h 4118845"/>
                <a:gd name="connsiteX2" fmla="*/ 1661206 w 5151809"/>
                <a:gd name="connsiteY2" fmla="*/ 4089857 h 4118845"/>
                <a:gd name="connsiteX3" fmla="*/ 0 w 5151809"/>
                <a:gd name="connsiteY3" fmla="*/ 2287621 h 4118845"/>
                <a:gd name="connsiteX0" fmla="*/ 3956322 w 5151809"/>
                <a:gd name="connsiteY0" fmla="*/ 1164 h 4145763"/>
                <a:gd name="connsiteX1" fmla="*/ 5148198 w 5151809"/>
                <a:gd name="connsiteY1" fmla="*/ 1949418 h 4145763"/>
                <a:gd name="connsiteX2" fmla="*/ 1661206 w 5151809"/>
                <a:gd name="connsiteY2" fmla="*/ 4089857 h 4145763"/>
                <a:gd name="connsiteX3" fmla="*/ 0 w 5151809"/>
                <a:gd name="connsiteY3" fmla="*/ 2287621 h 4145763"/>
                <a:gd name="connsiteX0" fmla="*/ 3956322 w 5151809"/>
                <a:gd name="connsiteY0" fmla="*/ 1164 h 4149852"/>
                <a:gd name="connsiteX1" fmla="*/ 5148198 w 5151809"/>
                <a:gd name="connsiteY1" fmla="*/ 1949418 h 4149852"/>
                <a:gd name="connsiteX2" fmla="*/ 1661206 w 5151809"/>
                <a:gd name="connsiteY2" fmla="*/ 4089857 h 4149852"/>
                <a:gd name="connsiteX3" fmla="*/ 0 w 5151809"/>
                <a:gd name="connsiteY3" fmla="*/ 2287621 h 4149852"/>
                <a:gd name="connsiteX0" fmla="*/ 3981374 w 5176861"/>
                <a:gd name="connsiteY0" fmla="*/ 1164 h 4099419"/>
                <a:gd name="connsiteX1" fmla="*/ 5173250 w 5176861"/>
                <a:gd name="connsiteY1" fmla="*/ 1949418 h 4099419"/>
                <a:gd name="connsiteX2" fmla="*/ 1686258 w 5176861"/>
                <a:gd name="connsiteY2" fmla="*/ 4089857 h 4099419"/>
                <a:gd name="connsiteX3" fmla="*/ 0 w 5176861"/>
                <a:gd name="connsiteY3" fmla="*/ 2312674 h 4099419"/>
                <a:gd name="connsiteX0" fmla="*/ 3981374 w 5176861"/>
                <a:gd name="connsiteY0" fmla="*/ 1164 h 4148038"/>
                <a:gd name="connsiteX1" fmla="*/ 5173250 w 5176861"/>
                <a:gd name="connsiteY1" fmla="*/ 1949418 h 4148038"/>
                <a:gd name="connsiteX2" fmla="*/ 1686258 w 5176861"/>
                <a:gd name="connsiteY2" fmla="*/ 4089857 h 4148038"/>
                <a:gd name="connsiteX3" fmla="*/ 0 w 5176861"/>
                <a:gd name="connsiteY3" fmla="*/ 2312674 h 4148038"/>
                <a:gd name="connsiteX0" fmla="*/ 3918744 w 5114231"/>
                <a:gd name="connsiteY0" fmla="*/ 1164 h 4094756"/>
                <a:gd name="connsiteX1" fmla="*/ 5110620 w 5114231"/>
                <a:gd name="connsiteY1" fmla="*/ 1949418 h 4094756"/>
                <a:gd name="connsiteX2" fmla="*/ 1623628 w 5114231"/>
                <a:gd name="connsiteY2" fmla="*/ 4089857 h 4094756"/>
                <a:gd name="connsiteX3" fmla="*/ 0 w 5114231"/>
                <a:gd name="connsiteY3" fmla="*/ 2437934 h 4094756"/>
                <a:gd name="connsiteX0" fmla="*/ 3918744 w 5114231"/>
                <a:gd name="connsiteY0" fmla="*/ 1164 h 4171664"/>
                <a:gd name="connsiteX1" fmla="*/ 5110620 w 5114231"/>
                <a:gd name="connsiteY1" fmla="*/ 1949418 h 4171664"/>
                <a:gd name="connsiteX2" fmla="*/ 1623628 w 5114231"/>
                <a:gd name="connsiteY2" fmla="*/ 4089857 h 4171664"/>
                <a:gd name="connsiteX3" fmla="*/ 0 w 5114231"/>
                <a:gd name="connsiteY3" fmla="*/ 2437934 h 4171664"/>
                <a:gd name="connsiteX0" fmla="*/ 3918744 w 5114231"/>
                <a:gd name="connsiteY0" fmla="*/ 1164 h 4213124"/>
                <a:gd name="connsiteX1" fmla="*/ 5110620 w 5114231"/>
                <a:gd name="connsiteY1" fmla="*/ 1949418 h 4213124"/>
                <a:gd name="connsiteX2" fmla="*/ 4183694 w 5114231"/>
                <a:gd name="connsiteY2" fmla="*/ 3853371 h 4213124"/>
                <a:gd name="connsiteX3" fmla="*/ 1623628 w 5114231"/>
                <a:gd name="connsiteY3" fmla="*/ 4089857 h 4213124"/>
                <a:gd name="connsiteX4" fmla="*/ 0 w 5114231"/>
                <a:gd name="connsiteY4" fmla="*/ 2437934 h 4213124"/>
                <a:gd name="connsiteX0" fmla="*/ 3918744 w 5114231"/>
                <a:gd name="connsiteY0" fmla="*/ 1164 h 4329636"/>
                <a:gd name="connsiteX1" fmla="*/ 5110620 w 5114231"/>
                <a:gd name="connsiteY1" fmla="*/ 1949418 h 4329636"/>
                <a:gd name="connsiteX2" fmla="*/ 4183694 w 5114231"/>
                <a:gd name="connsiteY2" fmla="*/ 3853371 h 4329636"/>
                <a:gd name="connsiteX3" fmla="*/ 1222795 w 5114231"/>
                <a:gd name="connsiteY3" fmla="*/ 4240170 h 4329636"/>
                <a:gd name="connsiteX4" fmla="*/ 0 w 5114231"/>
                <a:gd name="connsiteY4" fmla="*/ 2437934 h 4329636"/>
                <a:gd name="connsiteX0" fmla="*/ 3918744 w 5114231"/>
                <a:gd name="connsiteY0" fmla="*/ 1164 h 4240173"/>
                <a:gd name="connsiteX1" fmla="*/ 5110620 w 5114231"/>
                <a:gd name="connsiteY1" fmla="*/ 1949418 h 4240173"/>
                <a:gd name="connsiteX2" fmla="*/ 4183694 w 5114231"/>
                <a:gd name="connsiteY2" fmla="*/ 3853371 h 4240173"/>
                <a:gd name="connsiteX3" fmla="*/ 1222795 w 5114231"/>
                <a:gd name="connsiteY3" fmla="*/ 4240170 h 4240173"/>
                <a:gd name="connsiteX4" fmla="*/ 0 w 5114231"/>
                <a:gd name="connsiteY4" fmla="*/ 2437934 h 4240173"/>
                <a:gd name="connsiteX0" fmla="*/ 3918744 w 5114582"/>
                <a:gd name="connsiteY0" fmla="*/ 1164 h 4409796"/>
                <a:gd name="connsiteX1" fmla="*/ 5110620 w 5114582"/>
                <a:gd name="connsiteY1" fmla="*/ 1949418 h 4409796"/>
                <a:gd name="connsiteX2" fmla="*/ 4246324 w 5114582"/>
                <a:gd name="connsiteY2" fmla="*/ 4091365 h 4409796"/>
                <a:gd name="connsiteX3" fmla="*/ 1222795 w 5114582"/>
                <a:gd name="connsiteY3" fmla="*/ 4240170 h 4409796"/>
                <a:gd name="connsiteX4" fmla="*/ 0 w 5114582"/>
                <a:gd name="connsiteY4" fmla="*/ 2437934 h 4409796"/>
                <a:gd name="connsiteX0" fmla="*/ 3918744 w 5114582"/>
                <a:gd name="connsiteY0" fmla="*/ 1164 h 4298011"/>
                <a:gd name="connsiteX1" fmla="*/ 5110620 w 5114582"/>
                <a:gd name="connsiteY1" fmla="*/ 1949418 h 4298011"/>
                <a:gd name="connsiteX2" fmla="*/ 4246324 w 5114582"/>
                <a:gd name="connsiteY2" fmla="*/ 4091365 h 4298011"/>
                <a:gd name="connsiteX3" fmla="*/ 1247847 w 5114582"/>
                <a:gd name="connsiteY3" fmla="*/ 4014701 h 4298011"/>
                <a:gd name="connsiteX4" fmla="*/ 0 w 5114582"/>
                <a:gd name="connsiteY4" fmla="*/ 2437934 h 4298011"/>
                <a:gd name="connsiteX0" fmla="*/ 3918744 w 5115542"/>
                <a:gd name="connsiteY0" fmla="*/ 1164 h 4162746"/>
                <a:gd name="connsiteX1" fmla="*/ 5110620 w 5115542"/>
                <a:gd name="connsiteY1" fmla="*/ 1949418 h 4162746"/>
                <a:gd name="connsiteX2" fmla="*/ 4321480 w 5115542"/>
                <a:gd name="connsiteY2" fmla="*/ 3853371 h 4162746"/>
                <a:gd name="connsiteX3" fmla="*/ 1247847 w 5115542"/>
                <a:gd name="connsiteY3" fmla="*/ 4014701 h 4162746"/>
                <a:gd name="connsiteX4" fmla="*/ 0 w 5115542"/>
                <a:gd name="connsiteY4" fmla="*/ 2437934 h 4162746"/>
                <a:gd name="connsiteX0" fmla="*/ 3918744 w 5114231"/>
                <a:gd name="connsiteY0" fmla="*/ 1164 h 4162746"/>
                <a:gd name="connsiteX1" fmla="*/ 5110620 w 5114231"/>
                <a:gd name="connsiteY1" fmla="*/ 1949418 h 4162746"/>
                <a:gd name="connsiteX2" fmla="*/ 4321480 w 5114231"/>
                <a:gd name="connsiteY2" fmla="*/ 3853371 h 4162746"/>
                <a:gd name="connsiteX3" fmla="*/ 1247847 w 5114231"/>
                <a:gd name="connsiteY3" fmla="*/ 4014701 h 4162746"/>
                <a:gd name="connsiteX4" fmla="*/ 0 w 5114231"/>
                <a:gd name="connsiteY4" fmla="*/ 2437934 h 4162746"/>
                <a:gd name="connsiteX0" fmla="*/ 3918744 w 5114231"/>
                <a:gd name="connsiteY0" fmla="*/ 1164 h 4162746"/>
                <a:gd name="connsiteX1" fmla="*/ 5110620 w 5114231"/>
                <a:gd name="connsiteY1" fmla="*/ 1949418 h 4162746"/>
                <a:gd name="connsiteX2" fmla="*/ 4321480 w 5114231"/>
                <a:gd name="connsiteY2" fmla="*/ 3853371 h 4162746"/>
                <a:gd name="connsiteX3" fmla="*/ 1247847 w 5114231"/>
                <a:gd name="connsiteY3" fmla="*/ 4014701 h 4162746"/>
                <a:gd name="connsiteX4" fmla="*/ 0 w 5114231"/>
                <a:gd name="connsiteY4" fmla="*/ 2437934 h 4162746"/>
                <a:gd name="connsiteX0" fmla="*/ 3918744 w 5116699"/>
                <a:gd name="connsiteY0" fmla="*/ 1274 h 4162856"/>
                <a:gd name="connsiteX1" fmla="*/ 5110620 w 5116699"/>
                <a:gd name="connsiteY1" fmla="*/ 1949528 h 4162856"/>
                <a:gd name="connsiteX2" fmla="*/ 4321480 w 5116699"/>
                <a:gd name="connsiteY2" fmla="*/ 3853481 h 4162856"/>
                <a:gd name="connsiteX3" fmla="*/ 1247847 w 5116699"/>
                <a:gd name="connsiteY3" fmla="*/ 4014811 h 4162856"/>
                <a:gd name="connsiteX4" fmla="*/ 0 w 5116699"/>
                <a:gd name="connsiteY4" fmla="*/ 2438044 h 4162856"/>
                <a:gd name="connsiteX0" fmla="*/ 3787867 w 4985822"/>
                <a:gd name="connsiteY0" fmla="*/ 1274 h 4162856"/>
                <a:gd name="connsiteX1" fmla="*/ 4979743 w 4985822"/>
                <a:gd name="connsiteY1" fmla="*/ 1949528 h 4162856"/>
                <a:gd name="connsiteX2" fmla="*/ 4190603 w 4985822"/>
                <a:gd name="connsiteY2" fmla="*/ 3853481 h 4162856"/>
                <a:gd name="connsiteX3" fmla="*/ 1116970 w 4985822"/>
                <a:gd name="connsiteY3" fmla="*/ 4014811 h 4162856"/>
                <a:gd name="connsiteX4" fmla="*/ 0 w 4985822"/>
                <a:gd name="connsiteY4" fmla="*/ 3092952 h 4162856"/>
                <a:gd name="connsiteX0" fmla="*/ 3787867 w 4985822"/>
                <a:gd name="connsiteY0" fmla="*/ 1274 h 4073384"/>
                <a:gd name="connsiteX1" fmla="*/ 4979743 w 4985822"/>
                <a:gd name="connsiteY1" fmla="*/ 1949528 h 4073384"/>
                <a:gd name="connsiteX2" fmla="*/ 4190603 w 4985822"/>
                <a:gd name="connsiteY2" fmla="*/ 3853481 h 4073384"/>
                <a:gd name="connsiteX3" fmla="*/ 1116970 w 4985822"/>
                <a:gd name="connsiteY3" fmla="*/ 4014811 h 4073384"/>
                <a:gd name="connsiteX4" fmla="*/ 371894 w 4985822"/>
                <a:gd name="connsiteY4" fmla="*/ 3718235 h 4073384"/>
                <a:gd name="connsiteX5" fmla="*/ 0 w 4985822"/>
                <a:gd name="connsiteY5" fmla="*/ 3092952 h 4073384"/>
                <a:gd name="connsiteX0" fmla="*/ 3787867 w 4985822"/>
                <a:gd name="connsiteY0" fmla="*/ 1274 h 4015249"/>
                <a:gd name="connsiteX1" fmla="*/ 4979743 w 4985822"/>
                <a:gd name="connsiteY1" fmla="*/ 1949528 h 4015249"/>
                <a:gd name="connsiteX2" fmla="*/ 3856140 w 4985822"/>
                <a:gd name="connsiteY2" fmla="*/ 3334498 h 4015249"/>
                <a:gd name="connsiteX3" fmla="*/ 1116970 w 4985822"/>
                <a:gd name="connsiteY3" fmla="*/ 4014811 h 4015249"/>
                <a:gd name="connsiteX4" fmla="*/ 371894 w 4985822"/>
                <a:gd name="connsiteY4" fmla="*/ 3718235 h 4015249"/>
                <a:gd name="connsiteX5" fmla="*/ 0 w 4985822"/>
                <a:gd name="connsiteY5" fmla="*/ 3092952 h 4015249"/>
                <a:gd name="connsiteX0" fmla="*/ 3787867 w 4653532"/>
                <a:gd name="connsiteY0" fmla="*/ 1337 h 4015304"/>
                <a:gd name="connsiteX1" fmla="*/ 4616198 w 4653532"/>
                <a:gd name="connsiteY1" fmla="*/ 1912521 h 4015304"/>
                <a:gd name="connsiteX2" fmla="*/ 3856140 w 4653532"/>
                <a:gd name="connsiteY2" fmla="*/ 3334561 h 4015304"/>
                <a:gd name="connsiteX3" fmla="*/ 1116970 w 4653532"/>
                <a:gd name="connsiteY3" fmla="*/ 4014874 h 4015304"/>
                <a:gd name="connsiteX4" fmla="*/ 371894 w 4653532"/>
                <a:gd name="connsiteY4" fmla="*/ 3718298 h 4015304"/>
                <a:gd name="connsiteX5" fmla="*/ 0 w 4653532"/>
                <a:gd name="connsiteY5" fmla="*/ 3093015 h 4015304"/>
                <a:gd name="connsiteX0" fmla="*/ 4674920 w 5540584"/>
                <a:gd name="connsiteY0" fmla="*/ 1337 h 4015304"/>
                <a:gd name="connsiteX1" fmla="*/ 5503251 w 5540584"/>
                <a:gd name="connsiteY1" fmla="*/ 1912521 h 4015304"/>
                <a:gd name="connsiteX2" fmla="*/ 4743193 w 5540584"/>
                <a:gd name="connsiteY2" fmla="*/ 3334561 h 4015304"/>
                <a:gd name="connsiteX3" fmla="*/ 2004023 w 5540584"/>
                <a:gd name="connsiteY3" fmla="*/ 4014874 h 4015304"/>
                <a:gd name="connsiteX4" fmla="*/ 1258947 w 5540584"/>
                <a:gd name="connsiteY4" fmla="*/ 3718298 h 4015304"/>
                <a:gd name="connsiteX5" fmla="*/ 0 w 5540584"/>
                <a:gd name="connsiteY5" fmla="*/ 2697599 h 4015304"/>
                <a:gd name="connsiteX0" fmla="*/ 4674920 w 5540584"/>
                <a:gd name="connsiteY0" fmla="*/ 1337 h 4015304"/>
                <a:gd name="connsiteX1" fmla="*/ 5503251 w 5540584"/>
                <a:gd name="connsiteY1" fmla="*/ 1912521 h 4015304"/>
                <a:gd name="connsiteX2" fmla="*/ 4743193 w 5540584"/>
                <a:gd name="connsiteY2" fmla="*/ 3334561 h 4015304"/>
                <a:gd name="connsiteX3" fmla="*/ 2004023 w 5540584"/>
                <a:gd name="connsiteY3" fmla="*/ 4014874 h 4015304"/>
                <a:gd name="connsiteX4" fmla="*/ 997194 w 5540584"/>
                <a:gd name="connsiteY4" fmla="*/ 3767725 h 4015304"/>
                <a:gd name="connsiteX5" fmla="*/ 0 w 5540584"/>
                <a:gd name="connsiteY5" fmla="*/ 2697599 h 4015304"/>
                <a:gd name="connsiteX0" fmla="*/ 4674920 w 5540584"/>
                <a:gd name="connsiteY0" fmla="*/ 1337 h 4015304"/>
                <a:gd name="connsiteX1" fmla="*/ 5503251 w 5540584"/>
                <a:gd name="connsiteY1" fmla="*/ 1912521 h 4015304"/>
                <a:gd name="connsiteX2" fmla="*/ 4743193 w 5540584"/>
                <a:gd name="connsiteY2" fmla="*/ 3334561 h 4015304"/>
                <a:gd name="connsiteX3" fmla="*/ 2004023 w 5540584"/>
                <a:gd name="connsiteY3" fmla="*/ 4014874 h 4015304"/>
                <a:gd name="connsiteX4" fmla="*/ 997194 w 5540584"/>
                <a:gd name="connsiteY4" fmla="*/ 3767725 h 4015304"/>
                <a:gd name="connsiteX5" fmla="*/ 0 w 5540584"/>
                <a:gd name="connsiteY5" fmla="*/ 2697599 h 4015304"/>
                <a:gd name="connsiteX0" fmla="*/ 4674920 w 5540584"/>
                <a:gd name="connsiteY0" fmla="*/ 1337 h 4015304"/>
                <a:gd name="connsiteX1" fmla="*/ 5503251 w 5540584"/>
                <a:gd name="connsiteY1" fmla="*/ 1912521 h 4015304"/>
                <a:gd name="connsiteX2" fmla="*/ 4743193 w 5540584"/>
                <a:gd name="connsiteY2" fmla="*/ 3334561 h 4015304"/>
                <a:gd name="connsiteX3" fmla="*/ 2004023 w 5540584"/>
                <a:gd name="connsiteY3" fmla="*/ 4014874 h 4015304"/>
                <a:gd name="connsiteX4" fmla="*/ 997194 w 5540584"/>
                <a:gd name="connsiteY4" fmla="*/ 3767725 h 4015304"/>
                <a:gd name="connsiteX5" fmla="*/ 0 w 5540584"/>
                <a:gd name="connsiteY5" fmla="*/ 2697599 h 4015304"/>
                <a:gd name="connsiteX0" fmla="*/ 4674920 w 5540584"/>
                <a:gd name="connsiteY0" fmla="*/ 1337 h 3990617"/>
                <a:gd name="connsiteX1" fmla="*/ 5503251 w 5540584"/>
                <a:gd name="connsiteY1" fmla="*/ 1912521 h 3990617"/>
                <a:gd name="connsiteX2" fmla="*/ 4743193 w 5540584"/>
                <a:gd name="connsiteY2" fmla="*/ 3334561 h 3990617"/>
                <a:gd name="connsiteX3" fmla="*/ 2585696 w 5540584"/>
                <a:gd name="connsiteY3" fmla="*/ 3990160 h 3990617"/>
                <a:gd name="connsiteX4" fmla="*/ 997194 w 5540584"/>
                <a:gd name="connsiteY4" fmla="*/ 3767725 h 3990617"/>
                <a:gd name="connsiteX5" fmla="*/ 0 w 5540584"/>
                <a:gd name="connsiteY5" fmla="*/ 2697599 h 3990617"/>
                <a:gd name="connsiteX0" fmla="*/ 4674920 w 5540584"/>
                <a:gd name="connsiteY0" fmla="*/ 1337 h 3990617"/>
                <a:gd name="connsiteX1" fmla="*/ 5503251 w 5540584"/>
                <a:gd name="connsiteY1" fmla="*/ 1912521 h 3990617"/>
                <a:gd name="connsiteX2" fmla="*/ 4743193 w 5540584"/>
                <a:gd name="connsiteY2" fmla="*/ 3334561 h 3990617"/>
                <a:gd name="connsiteX3" fmla="*/ 2585696 w 5540584"/>
                <a:gd name="connsiteY3" fmla="*/ 3990160 h 3990617"/>
                <a:gd name="connsiteX4" fmla="*/ 633648 w 5540584"/>
                <a:gd name="connsiteY4" fmla="*/ 3359952 h 3990617"/>
                <a:gd name="connsiteX5" fmla="*/ 0 w 5540584"/>
                <a:gd name="connsiteY5" fmla="*/ 2697599 h 3990617"/>
                <a:gd name="connsiteX0" fmla="*/ 4674920 w 5540584"/>
                <a:gd name="connsiteY0" fmla="*/ 1337 h 3990617"/>
                <a:gd name="connsiteX1" fmla="*/ 5503251 w 5540584"/>
                <a:gd name="connsiteY1" fmla="*/ 1912521 h 3990617"/>
                <a:gd name="connsiteX2" fmla="*/ 4743193 w 5540584"/>
                <a:gd name="connsiteY2" fmla="*/ 3334561 h 3990617"/>
                <a:gd name="connsiteX3" fmla="*/ 2585696 w 5540584"/>
                <a:gd name="connsiteY3" fmla="*/ 3990160 h 3990617"/>
                <a:gd name="connsiteX4" fmla="*/ 619106 w 5540584"/>
                <a:gd name="connsiteY4" fmla="*/ 3347596 h 3990617"/>
                <a:gd name="connsiteX5" fmla="*/ 0 w 5540584"/>
                <a:gd name="connsiteY5" fmla="*/ 2697599 h 3990617"/>
                <a:gd name="connsiteX0" fmla="*/ 4799134 w 5664798"/>
                <a:gd name="connsiteY0" fmla="*/ 1337 h 3990617"/>
                <a:gd name="connsiteX1" fmla="*/ 5627465 w 5664798"/>
                <a:gd name="connsiteY1" fmla="*/ 1912521 h 3990617"/>
                <a:gd name="connsiteX2" fmla="*/ 4867407 w 5664798"/>
                <a:gd name="connsiteY2" fmla="*/ 3334561 h 3990617"/>
                <a:gd name="connsiteX3" fmla="*/ 2709910 w 5664798"/>
                <a:gd name="connsiteY3" fmla="*/ 3990160 h 3990617"/>
                <a:gd name="connsiteX4" fmla="*/ 743320 w 5664798"/>
                <a:gd name="connsiteY4" fmla="*/ 3347596 h 3990617"/>
                <a:gd name="connsiteX5" fmla="*/ 0 w 5664798"/>
                <a:gd name="connsiteY5" fmla="*/ 2289826 h 3990617"/>
                <a:gd name="connsiteX0" fmla="*/ 4799134 w 5664798"/>
                <a:gd name="connsiteY0" fmla="*/ 1337 h 3990617"/>
                <a:gd name="connsiteX1" fmla="*/ 5627465 w 5664798"/>
                <a:gd name="connsiteY1" fmla="*/ 1912521 h 3990617"/>
                <a:gd name="connsiteX2" fmla="*/ 4867407 w 5664798"/>
                <a:gd name="connsiteY2" fmla="*/ 3334561 h 3990617"/>
                <a:gd name="connsiteX3" fmla="*/ 2709910 w 5664798"/>
                <a:gd name="connsiteY3" fmla="*/ 3990160 h 3990617"/>
                <a:gd name="connsiteX4" fmla="*/ 536297 w 5664798"/>
                <a:gd name="connsiteY4" fmla="*/ 3532947 h 3990617"/>
                <a:gd name="connsiteX5" fmla="*/ 0 w 5664798"/>
                <a:gd name="connsiteY5" fmla="*/ 2289826 h 3990617"/>
                <a:gd name="connsiteX0" fmla="*/ 4703956 w 5569620"/>
                <a:gd name="connsiteY0" fmla="*/ 1337 h 3990617"/>
                <a:gd name="connsiteX1" fmla="*/ 5532287 w 5569620"/>
                <a:gd name="connsiteY1" fmla="*/ 1912521 h 3990617"/>
                <a:gd name="connsiteX2" fmla="*/ 4772229 w 5569620"/>
                <a:gd name="connsiteY2" fmla="*/ 3334561 h 3990617"/>
                <a:gd name="connsiteX3" fmla="*/ 2614732 w 5569620"/>
                <a:gd name="connsiteY3" fmla="*/ 3990160 h 3990617"/>
                <a:gd name="connsiteX4" fmla="*/ 441119 w 5569620"/>
                <a:gd name="connsiteY4" fmla="*/ 3532947 h 3990617"/>
                <a:gd name="connsiteX5" fmla="*/ 0 w 5569620"/>
                <a:gd name="connsiteY5" fmla="*/ 1758586 h 3990617"/>
                <a:gd name="connsiteX0" fmla="*/ 4703956 w 5569620"/>
                <a:gd name="connsiteY0" fmla="*/ 1337 h 3990617"/>
                <a:gd name="connsiteX1" fmla="*/ 5532287 w 5569620"/>
                <a:gd name="connsiteY1" fmla="*/ 1912521 h 3990617"/>
                <a:gd name="connsiteX2" fmla="*/ 4772229 w 5569620"/>
                <a:gd name="connsiteY2" fmla="*/ 3334561 h 3990617"/>
                <a:gd name="connsiteX3" fmla="*/ 2614732 w 5569620"/>
                <a:gd name="connsiteY3" fmla="*/ 3990160 h 3990617"/>
                <a:gd name="connsiteX4" fmla="*/ 441119 w 5569620"/>
                <a:gd name="connsiteY4" fmla="*/ 3532947 h 3990617"/>
                <a:gd name="connsiteX5" fmla="*/ 0 w 5569620"/>
                <a:gd name="connsiteY5" fmla="*/ 1758586 h 3990617"/>
                <a:gd name="connsiteX0" fmla="*/ 4703956 w 5569620"/>
                <a:gd name="connsiteY0" fmla="*/ 1337 h 3990617"/>
                <a:gd name="connsiteX1" fmla="*/ 5532287 w 5569620"/>
                <a:gd name="connsiteY1" fmla="*/ 1912521 h 3990617"/>
                <a:gd name="connsiteX2" fmla="*/ 4772229 w 5569620"/>
                <a:gd name="connsiteY2" fmla="*/ 3334561 h 3990617"/>
                <a:gd name="connsiteX3" fmla="*/ 2614732 w 5569620"/>
                <a:gd name="connsiteY3" fmla="*/ 3990160 h 3990617"/>
                <a:gd name="connsiteX4" fmla="*/ 441119 w 5569620"/>
                <a:gd name="connsiteY4" fmla="*/ 3532947 h 3990617"/>
                <a:gd name="connsiteX5" fmla="*/ 0 w 5569620"/>
                <a:gd name="connsiteY5" fmla="*/ 1758586 h 3990617"/>
                <a:gd name="connsiteX0" fmla="*/ 4703956 w 5577094"/>
                <a:gd name="connsiteY0" fmla="*/ 1336 h 3990616"/>
                <a:gd name="connsiteX1" fmla="*/ 5532287 w 5577094"/>
                <a:gd name="connsiteY1" fmla="*/ 1912520 h 3990616"/>
                <a:gd name="connsiteX2" fmla="*/ 4772229 w 5577094"/>
                <a:gd name="connsiteY2" fmla="*/ 3334560 h 3990616"/>
                <a:gd name="connsiteX3" fmla="*/ 2614732 w 5577094"/>
                <a:gd name="connsiteY3" fmla="*/ 3990159 h 3990616"/>
                <a:gd name="connsiteX4" fmla="*/ 441119 w 5577094"/>
                <a:gd name="connsiteY4" fmla="*/ 3532946 h 3990616"/>
                <a:gd name="connsiteX5" fmla="*/ 0 w 5577094"/>
                <a:gd name="connsiteY5" fmla="*/ 1758585 h 3990616"/>
                <a:gd name="connsiteX0" fmla="*/ 4161443 w 5549041"/>
                <a:gd name="connsiteY0" fmla="*/ 769 h 3843766"/>
                <a:gd name="connsiteX1" fmla="*/ 5532287 w 5549041"/>
                <a:gd name="connsiteY1" fmla="*/ 1765670 h 3843766"/>
                <a:gd name="connsiteX2" fmla="*/ 4772229 w 5549041"/>
                <a:gd name="connsiteY2" fmla="*/ 3187710 h 3843766"/>
                <a:gd name="connsiteX3" fmla="*/ 2614732 w 5549041"/>
                <a:gd name="connsiteY3" fmla="*/ 3843309 h 3843766"/>
                <a:gd name="connsiteX4" fmla="*/ 441119 w 5549041"/>
                <a:gd name="connsiteY4" fmla="*/ 3386096 h 3843766"/>
                <a:gd name="connsiteX5" fmla="*/ 0 w 5549041"/>
                <a:gd name="connsiteY5" fmla="*/ 1611735 h 3843766"/>
                <a:gd name="connsiteX0" fmla="*/ 4161443 w 5549041"/>
                <a:gd name="connsiteY0" fmla="*/ 0 h 3842997"/>
                <a:gd name="connsiteX1" fmla="*/ 5532287 w 5549041"/>
                <a:gd name="connsiteY1" fmla="*/ 1764901 h 3842997"/>
                <a:gd name="connsiteX2" fmla="*/ 4772229 w 5549041"/>
                <a:gd name="connsiteY2" fmla="*/ 3186941 h 3842997"/>
                <a:gd name="connsiteX3" fmla="*/ 2614732 w 5549041"/>
                <a:gd name="connsiteY3" fmla="*/ 3842540 h 3842997"/>
                <a:gd name="connsiteX4" fmla="*/ 441119 w 5549041"/>
                <a:gd name="connsiteY4" fmla="*/ 3385327 h 3842997"/>
                <a:gd name="connsiteX5" fmla="*/ 0 w 5549041"/>
                <a:gd name="connsiteY5" fmla="*/ 1610966 h 3842997"/>
                <a:gd name="connsiteX0" fmla="*/ 4161443 w 5549041"/>
                <a:gd name="connsiteY0" fmla="*/ 0 h 3842997"/>
                <a:gd name="connsiteX1" fmla="*/ 5532287 w 5549041"/>
                <a:gd name="connsiteY1" fmla="*/ 1764901 h 3842997"/>
                <a:gd name="connsiteX2" fmla="*/ 4772229 w 5549041"/>
                <a:gd name="connsiteY2" fmla="*/ 3186941 h 3842997"/>
                <a:gd name="connsiteX3" fmla="*/ 2614732 w 5549041"/>
                <a:gd name="connsiteY3" fmla="*/ 3842540 h 3842997"/>
                <a:gd name="connsiteX4" fmla="*/ 441119 w 5549041"/>
                <a:gd name="connsiteY4" fmla="*/ 3385327 h 3842997"/>
                <a:gd name="connsiteX5" fmla="*/ 0 w 5549041"/>
                <a:gd name="connsiteY5" fmla="*/ 1610966 h 3842997"/>
                <a:gd name="connsiteX0" fmla="*/ 4161443 w 5791443"/>
                <a:gd name="connsiteY0" fmla="*/ 0 h 3843014"/>
                <a:gd name="connsiteX1" fmla="*/ 5779750 w 5791443"/>
                <a:gd name="connsiteY1" fmla="*/ 1687909 h 3843014"/>
                <a:gd name="connsiteX2" fmla="*/ 4772229 w 5791443"/>
                <a:gd name="connsiteY2" fmla="*/ 3186941 h 3843014"/>
                <a:gd name="connsiteX3" fmla="*/ 2614732 w 5791443"/>
                <a:gd name="connsiteY3" fmla="*/ 3842540 h 3843014"/>
                <a:gd name="connsiteX4" fmla="*/ 441119 w 5791443"/>
                <a:gd name="connsiteY4" fmla="*/ 3385327 h 3843014"/>
                <a:gd name="connsiteX5" fmla="*/ 0 w 5791443"/>
                <a:gd name="connsiteY5" fmla="*/ 1610966 h 3843014"/>
                <a:gd name="connsiteX0" fmla="*/ 4161443 w 5791443"/>
                <a:gd name="connsiteY0" fmla="*/ 0 h 3842793"/>
                <a:gd name="connsiteX1" fmla="*/ 5779750 w 5791443"/>
                <a:gd name="connsiteY1" fmla="*/ 1687909 h 3842793"/>
                <a:gd name="connsiteX2" fmla="*/ 4772229 w 5791443"/>
                <a:gd name="connsiteY2" fmla="*/ 3186941 h 3842793"/>
                <a:gd name="connsiteX3" fmla="*/ 2614732 w 5791443"/>
                <a:gd name="connsiteY3" fmla="*/ 3842540 h 3842793"/>
                <a:gd name="connsiteX4" fmla="*/ 602922 w 5791443"/>
                <a:gd name="connsiteY4" fmla="*/ 3246744 h 3842793"/>
                <a:gd name="connsiteX5" fmla="*/ 0 w 5791443"/>
                <a:gd name="connsiteY5" fmla="*/ 1610966 h 3842793"/>
                <a:gd name="connsiteX0" fmla="*/ 4161443 w 5792323"/>
                <a:gd name="connsiteY0" fmla="*/ 0 h 3719879"/>
                <a:gd name="connsiteX1" fmla="*/ 5779750 w 5792323"/>
                <a:gd name="connsiteY1" fmla="*/ 1687909 h 3719879"/>
                <a:gd name="connsiteX2" fmla="*/ 4772229 w 5792323"/>
                <a:gd name="connsiteY2" fmla="*/ 3186941 h 3719879"/>
                <a:gd name="connsiteX3" fmla="*/ 2319681 w 5792323"/>
                <a:gd name="connsiteY3" fmla="*/ 3719355 h 3719879"/>
                <a:gd name="connsiteX4" fmla="*/ 602922 w 5792323"/>
                <a:gd name="connsiteY4" fmla="*/ 3246744 h 3719879"/>
                <a:gd name="connsiteX5" fmla="*/ 0 w 5792323"/>
                <a:gd name="connsiteY5" fmla="*/ 1610966 h 3719879"/>
                <a:gd name="connsiteX0" fmla="*/ 4161443 w 5379141"/>
                <a:gd name="connsiteY0" fmla="*/ 0 h 3719879"/>
                <a:gd name="connsiteX1" fmla="*/ 5351449 w 5379141"/>
                <a:gd name="connsiteY1" fmla="*/ 1387644 h 3719879"/>
                <a:gd name="connsiteX2" fmla="*/ 4772229 w 5379141"/>
                <a:gd name="connsiteY2" fmla="*/ 3186941 h 3719879"/>
                <a:gd name="connsiteX3" fmla="*/ 2319681 w 5379141"/>
                <a:gd name="connsiteY3" fmla="*/ 3719355 h 3719879"/>
                <a:gd name="connsiteX4" fmla="*/ 602922 w 5379141"/>
                <a:gd name="connsiteY4" fmla="*/ 3246744 h 3719879"/>
                <a:gd name="connsiteX5" fmla="*/ 0 w 5379141"/>
                <a:gd name="connsiteY5" fmla="*/ 1610966 h 3719879"/>
                <a:gd name="connsiteX0" fmla="*/ 4161443 w 5379141"/>
                <a:gd name="connsiteY0" fmla="*/ 0 h 3719879"/>
                <a:gd name="connsiteX1" fmla="*/ 5351449 w 5379141"/>
                <a:gd name="connsiteY1" fmla="*/ 1387644 h 3719879"/>
                <a:gd name="connsiteX2" fmla="*/ 4772229 w 5379141"/>
                <a:gd name="connsiteY2" fmla="*/ 3186941 h 3719879"/>
                <a:gd name="connsiteX3" fmla="*/ 2319681 w 5379141"/>
                <a:gd name="connsiteY3" fmla="*/ 3719355 h 3719879"/>
                <a:gd name="connsiteX4" fmla="*/ 602922 w 5379141"/>
                <a:gd name="connsiteY4" fmla="*/ 3246744 h 3719879"/>
                <a:gd name="connsiteX5" fmla="*/ 0 w 5379141"/>
                <a:gd name="connsiteY5" fmla="*/ 1610966 h 3719879"/>
                <a:gd name="connsiteX0" fmla="*/ 4066265 w 5384993"/>
                <a:gd name="connsiteY0" fmla="*/ 0 h 3689082"/>
                <a:gd name="connsiteX1" fmla="*/ 5351449 w 5384993"/>
                <a:gd name="connsiteY1" fmla="*/ 1356847 h 3689082"/>
                <a:gd name="connsiteX2" fmla="*/ 4772229 w 5384993"/>
                <a:gd name="connsiteY2" fmla="*/ 3156144 h 3689082"/>
                <a:gd name="connsiteX3" fmla="*/ 2319681 w 5384993"/>
                <a:gd name="connsiteY3" fmla="*/ 3688558 h 3689082"/>
                <a:gd name="connsiteX4" fmla="*/ 602922 w 5384993"/>
                <a:gd name="connsiteY4" fmla="*/ 3215947 h 3689082"/>
                <a:gd name="connsiteX5" fmla="*/ 0 w 5384993"/>
                <a:gd name="connsiteY5" fmla="*/ 1580169 h 3689082"/>
                <a:gd name="connsiteX0" fmla="*/ 4066265 w 5384993"/>
                <a:gd name="connsiteY0" fmla="*/ 0 h 3688614"/>
                <a:gd name="connsiteX1" fmla="*/ 5351449 w 5384993"/>
                <a:gd name="connsiteY1" fmla="*/ 1356847 h 3688614"/>
                <a:gd name="connsiteX2" fmla="*/ 4772229 w 5384993"/>
                <a:gd name="connsiteY2" fmla="*/ 3156144 h 3688614"/>
                <a:gd name="connsiteX3" fmla="*/ 2319681 w 5384993"/>
                <a:gd name="connsiteY3" fmla="*/ 3688558 h 3688614"/>
                <a:gd name="connsiteX4" fmla="*/ 669547 w 5384993"/>
                <a:gd name="connsiteY4" fmla="*/ 3177452 h 3688614"/>
                <a:gd name="connsiteX5" fmla="*/ 0 w 5384993"/>
                <a:gd name="connsiteY5" fmla="*/ 1580169 h 3688614"/>
                <a:gd name="connsiteX0" fmla="*/ 4366234 w 5684962"/>
                <a:gd name="connsiteY0" fmla="*/ 0 h 3688603"/>
                <a:gd name="connsiteX1" fmla="*/ 5651418 w 5684962"/>
                <a:gd name="connsiteY1" fmla="*/ 1356847 h 3688603"/>
                <a:gd name="connsiteX2" fmla="*/ 5072198 w 5684962"/>
                <a:gd name="connsiteY2" fmla="*/ 3156144 h 3688603"/>
                <a:gd name="connsiteX3" fmla="*/ 2619650 w 5684962"/>
                <a:gd name="connsiteY3" fmla="*/ 3688558 h 3688603"/>
                <a:gd name="connsiteX4" fmla="*/ 969516 w 5684962"/>
                <a:gd name="connsiteY4" fmla="*/ 3177452 h 3688603"/>
                <a:gd name="connsiteX5" fmla="*/ 0 w 5684962"/>
                <a:gd name="connsiteY5" fmla="*/ 1838475 h 3688603"/>
                <a:gd name="connsiteX0" fmla="*/ 4134000 w 5452728"/>
                <a:gd name="connsiteY0" fmla="*/ 0 h 3688610"/>
                <a:gd name="connsiteX1" fmla="*/ 5419184 w 5452728"/>
                <a:gd name="connsiteY1" fmla="*/ 1356847 h 3688610"/>
                <a:gd name="connsiteX2" fmla="*/ 4839964 w 5452728"/>
                <a:gd name="connsiteY2" fmla="*/ 3156144 h 3688610"/>
                <a:gd name="connsiteX3" fmla="*/ 2387416 w 5452728"/>
                <a:gd name="connsiteY3" fmla="*/ 3688558 h 3688610"/>
                <a:gd name="connsiteX4" fmla="*/ 737282 w 5452728"/>
                <a:gd name="connsiteY4" fmla="*/ 3177452 h 3688610"/>
                <a:gd name="connsiteX5" fmla="*/ 0 w 5452728"/>
                <a:gd name="connsiteY5" fmla="*/ 1658444 h 3688610"/>
                <a:gd name="connsiteX0" fmla="*/ 4134000 w 5452728"/>
                <a:gd name="connsiteY0" fmla="*/ 0 h 3688610"/>
                <a:gd name="connsiteX1" fmla="*/ 5419184 w 5452728"/>
                <a:gd name="connsiteY1" fmla="*/ 1356847 h 3688610"/>
                <a:gd name="connsiteX2" fmla="*/ 4839964 w 5452728"/>
                <a:gd name="connsiteY2" fmla="*/ 3156144 h 3688610"/>
                <a:gd name="connsiteX3" fmla="*/ 2387416 w 5452728"/>
                <a:gd name="connsiteY3" fmla="*/ 3688558 h 3688610"/>
                <a:gd name="connsiteX4" fmla="*/ 737282 w 5452728"/>
                <a:gd name="connsiteY4" fmla="*/ 3177452 h 3688610"/>
                <a:gd name="connsiteX5" fmla="*/ 0 w 5452728"/>
                <a:gd name="connsiteY5" fmla="*/ 1658444 h 3688610"/>
                <a:gd name="connsiteX0" fmla="*/ 4134000 w 5452728"/>
                <a:gd name="connsiteY0" fmla="*/ 0 h 3688613"/>
                <a:gd name="connsiteX1" fmla="*/ 5419184 w 5452728"/>
                <a:gd name="connsiteY1" fmla="*/ 1356847 h 3688613"/>
                <a:gd name="connsiteX2" fmla="*/ 4839964 w 5452728"/>
                <a:gd name="connsiteY2" fmla="*/ 3156144 h 3688613"/>
                <a:gd name="connsiteX3" fmla="*/ 2387416 w 5452728"/>
                <a:gd name="connsiteY3" fmla="*/ 3688558 h 3688613"/>
                <a:gd name="connsiteX4" fmla="*/ 737282 w 5452728"/>
                <a:gd name="connsiteY4" fmla="*/ 3177452 h 3688613"/>
                <a:gd name="connsiteX5" fmla="*/ 0 w 5452728"/>
                <a:gd name="connsiteY5" fmla="*/ 1595824 h 3688613"/>
                <a:gd name="connsiteX0" fmla="*/ 4134641 w 5453369"/>
                <a:gd name="connsiteY0" fmla="*/ 0 h 3688613"/>
                <a:gd name="connsiteX1" fmla="*/ 5419825 w 5453369"/>
                <a:gd name="connsiteY1" fmla="*/ 1356847 h 3688613"/>
                <a:gd name="connsiteX2" fmla="*/ 4840605 w 5453369"/>
                <a:gd name="connsiteY2" fmla="*/ 3156144 h 3688613"/>
                <a:gd name="connsiteX3" fmla="*/ 2388057 w 5453369"/>
                <a:gd name="connsiteY3" fmla="*/ 3688558 h 3688613"/>
                <a:gd name="connsiteX4" fmla="*/ 737923 w 5453369"/>
                <a:gd name="connsiteY4" fmla="*/ 3177452 h 3688613"/>
                <a:gd name="connsiteX5" fmla="*/ 641 w 5453369"/>
                <a:gd name="connsiteY5" fmla="*/ 1595824 h 3688613"/>
                <a:gd name="connsiteX0" fmla="*/ 4347522 w 5440545"/>
                <a:gd name="connsiteY0" fmla="*/ 0 h 3532064"/>
                <a:gd name="connsiteX1" fmla="*/ 5419825 w 5440545"/>
                <a:gd name="connsiteY1" fmla="*/ 1200298 h 3532064"/>
                <a:gd name="connsiteX2" fmla="*/ 4840605 w 5440545"/>
                <a:gd name="connsiteY2" fmla="*/ 2999595 h 3532064"/>
                <a:gd name="connsiteX3" fmla="*/ 2388057 w 5440545"/>
                <a:gd name="connsiteY3" fmla="*/ 3532009 h 3532064"/>
                <a:gd name="connsiteX4" fmla="*/ 737923 w 5440545"/>
                <a:gd name="connsiteY4" fmla="*/ 3020903 h 3532064"/>
                <a:gd name="connsiteX5" fmla="*/ 641 w 5440545"/>
                <a:gd name="connsiteY5" fmla="*/ 1439275 h 3532064"/>
                <a:gd name="connsiteX0" fmla="*/ 4347522 w 5486267"/>
                <a:gd name="connsiteY0" fmla="*/ 0 h 3532064"/>
                <a:gd name="connsiteX1" fmla="*/ 5468208 w 5486267"/>
                <a:gd name="connsiteY1" fmla="*/ 1724737 h 3532064"/>
                <a:gd name="connsiteX2" fmla="*/ 4840605 w 5486267"/>
                <a:gd name="connsiteY2" fmla="*/ 2999595 h 3532064"/>
                <a:gd name="connsiteX3" fmla="*/ 2388057 w 5486267"/>
                <a:gd name="connsiteY3" fmla="*/ 3532009 h 3532064"/>
                <a:gd name="connsiteX4" fmla="*/ 737923 w 5486267"/>
                <a:gd name="connsiteY4" fmla="*/ 3020903 h 3532064"/>
                <a:gd name="connsiteX5" fmla="*/ 641 w 5486267"/>
                <a:gd name="connsiteY5" fmla="*/ 1439275 h 3532064"/>
                <a:gd name="connsiteX0" fmla="*/ 4347522 w 5483803"/>
                <a:gd name="connsiteY0" fmla="*/ 0 h 3532064"/>
                <a:gd name="connsiteX1" fmla="*/ 5468208 w 5483803"/>
                <a:gd name="connsiteY1" fmla="*/ 1724737 h 3532064"/>
                <a:gd name="connsiteX2" fmla="*/ 4840605 w 5483803"/>
                <a:gd name="connsiteY2" fmla="*/ 2999595 h 3532064"/>
                <a:gd name="connsiteX3" fmla="*/ 2388057 w 5483803"/>
                <a:gd name="connsiteY3" fmla="*/ 3532009 h 3532064"/>
                <a:gd name="connsiteX4" fmla="*/ 737923 w 5483803"/>
                <a:gd name="connsiteY4" fmla="*/ 3020903 h 3532064"/>
                <a:gd name="connsiteX5" fmla="*/ 641 w 5483803"/>
                <a:gd name="connsiteY5" fmla="*/ 1439275 h 3532064"/>
                <a:gd name="connsiteX0" fmla="*/ 4347522 w 5469272"/>
                <a:gd name="connsiteY0" fmla="*/ 0 h 3532064"/>
                <a:gd name="connsiteX1" fmla="*/ 5468208 w 5469272"/>
                <a:gd name="connsiteY1" fmla="*/ 1724737 h 3532064"/>
                <a:gd name="connsiteX2" fmla="*/ 4840605 w 5469272"/>
                <a:gd name="connsiteY2" fmla="*/ 2999595 h 3532064"/>
                <a:gd name="connsiteX3" fmla="*/ 2388057 w 5469272"/>
                <a:gd name="connsiteY3" fmla="*/ 3532009 h 3532064"/>
                <a:gd name="connsiteX4" fmla="*/ 737923 w 5469272"/>
                <a:gd name="connsiteY4" fmla="*/ 3020903 h 3532064"/>
                <a:gd name="connsiteX5" fmla="*/ 641 w 5469272"/>
                <a:gd name="connsiteY5" fmla="*/ 1439275 h 3532064"/>
                <a:gd name="connsiteX0" fmla="*/ 4347522 w 5613946"/>
                <a:gd name="connsiteY0" fmla="*/ 0 h 3532064"/>
                <a:gd name="connsiteX1" fmla="*/ 5613354 w 5613946"/>
                <a:gd name="connsiteY1" fmla="*/ 1896940 h 3532064"/>
                <a:gd name="connsiteX2" fmla="*/ 4840605 w 5613946"/>
                <a:gd name="connsiteY2" fmla="*/ 2999595 h 3532064"/>
                <a:gd name="connsiteX3" fmla="*/ 2388057 w 5613946"/>
                <a:gd name="connsiteY3" fmla="*/ 3532009 h 3532064"/>
                <a:gd name="connsiteX4" fmla="*/ 737923 w 5613946"/>
                <a:gd name="connsiteY4" fmla="*/ 3020903 h 3532064"/>
                <a:gd name="connsiteX5" fmla="*/ 641 w 5613946"/>
                <a:gd name="connsiteY5" fmla="*/ 1439275 h 3532064"/>
                <a:gd name="connsiteX0" fmla="*/ 4347522 w 5613946"/>
                <a:gd name="connsiteY0" fmla="*/ 0 h 3532064"/>
                <a:gd name="connsiteX1" fmla="*/ 5613354 w 5613946"/>
                <a:gd name="connsiteY1" fmla="*/ 1709082 h 3532064"/>
                <a:gd name="connsiteX2" fmla="*/ 4840605 w 5613946"/>
                <a:gd name="connsiteY2" fmla="*/ 2999595 h 3532064"/>
                <a:gd name="connsiteX3" fmla="*/ 2388057 w 5613946"/>
                <a:gd name="connsiteY3" fmla="*/ 3532009 h 3532064"/>
                <a:gd name="connsiteX4" fmla="*/ 737923 w 5613946"/>
                <a:gd name="connsiteY4" fmla="*/ 3020903 h 3532064"/>
                <a:gd name="connsiteX5" fmla="*/ 641 w 5613946"/>
                <a:gd name="connsiteY5" fmla="*/ 1439275 h 3532064"/>
                <a:gd name="connsiteX0" fmla="*/ 4347522 w 5719006"/>
                <a:gd name="connsiteY0" fmla="*/ 0 h 3596320"/>
                <a:gd name="connsiteX1" fmla="*/ 5613354 w 5719006"/>
                <a:gd name="connsiteY1" fmla="*/ 1709082 h 3596320"/>
                <a:gd name="connsiteX2" fmla="*/ 2388057 w 5719006"/>
                <a:gd name="connsiteY2" fmla="*/ 3532009 h 3596320"/>
                <a:gd name="connsiteX3" fmla="*/ 737923 w 5719006"/>
                <a:gd name="connsiteY3" fmla="*/ 3020903 h 3596320"/>
                <a:gd name="connsiteX4" fmla="*/ 641 w 5719006"/>
                <a:gd name="connsiteY4" fmla="*/ 1439275 h 3596320"/>
                <a:gd name="connsiteX0" fmla="*/ 4347505 w 5723496"/>
                <a:gd name="connsiteY0" fmla="*/ 0 h 3733714"/>
                <a:gd name="connsiteX1" fmla="*/ 5613337 w 5723496"/>
                <a:gd name="connsiteY1" fmla="*/ 1709082 h 3733714"/>
                <a:gd name="connsiteX2" fmla="*/ 2320306 w 5723496"/>
                <a:gd name="connsiteY2" fmla="*/ 3680730 h 3733714"/>
                <a:gd name="connsiteX3" fmla="*/ 737906 w 5723496"/>
                <a:gd name="connsiteY3" fmla="*/ 3020903 h 3733714"/>
                <a:gd name="connsiteX4" fmla="*/ 624 w 5723496"/>
                <a:gd name="connsiteY4" fmla="*/ 1439275 h 3733714"/>
                <a:gd name="connsiteX0" fmla="*/ 4347505 w 5723496"/>
                <a:gd name="connsiteY0" fmla="*/ 0 h 3680776"/>
                <a:gd name="connsiteX1" fmla="*/ 5613337 w 5723496"/>
                <a:gd name="connsiteY1" fmla="*/ 1709082 h 3680776"/>
                <a:gd name="connsiteX2" fmla="*/ 2320306 w 5723496"/>
                <a:gd name="connsiteY2" fmla="*/ 3680730 h 3680776"/>
                <a:gd name="connsiteX3" fmla="*/ 737906 w 5723496"/>
                <a:gd name="connsiteY3" fmla="*/ 3020903 h 3680776"/>
                <a:gd name="connsiteX4" fmla="*/ 624 w 5723496"/>
                <a:gd name="connsiteY4" fmla="*/ 1439275 h 3680776"/>
                <a:gd name="connsiteX0" fmla="*/ 4347505 w 5613380"/>
                <a:gd name="connsiteY0" fmla="*/ 0 h 3680776"/>
                <a:gd name="connsiteX1" fmla="*/ 5613337 w 5613380"/>
                <a:gd name="connsiteY1" fmla="*/ 1709082 h 3680776"/>
                <a:gd name="connsiteX2" fmla="*/ 2320306 w 5613380"/>
                <a:gd name="connsiteY2" fmla="*/ 3680730 h 3680776"/>
                <a:gd name="connsiteX3" fmla="*/ 737906 w 5613380"/>
                <a:gd name="connsiteY3" fmla="*/ 3020903 h 3680776"/>
                <a:gd name="connsiteX4" fmla="*/ 624 w 5613380"/>
                <a:gd name="connsiteY4" fmla="*/ 1439275 h 3680776"/>
                <a:gd name="connsiteX0" fmla="*/ 4347505 w 5613380"/>
                <a:gd name="connsiteY0" fmla="*/ 134 h 3680910"/>
                <a:gd name="connsiteX1" fmla="*/ 5613337 w 5613380"/>
                <a:gd name="connsiteY1" fmla="*/ 1709216 h 3680910"/>
                <a:gd name="connsiteX2" fmla="*/ 2320306 w 5613380"/>
                <a:gd name="connsiteY2" fmla="*/ 3680864 h 3680910"/>
                <a:gd name="connsiteX3" fmla="*/ 737906 w 5613380"/>
                <a:gd name="connsiteY3" fmla="*/ 3021037 h 3680910"/>
                <a:gd name="connsiteX4" fmla="*/ 624 w 5613380"/>
                <a:gd name="connsiteY4" fmla="*/ 1439409 h 3680910"/>
                <a:gd name="connsiteX0" fmla="*/ 4347505 w 5613380"/>
                <a:gd name="connsiteY0" fmla="*/ 329 h 3681105"/>
                <a:gd name="connsiteX1" fmla="*/ 5613337 w 5613380"/>
                <a:gd name="connsiteY1" fmla="*/ 1709411 h 3681105"/>
                <a:gd name="connsiteX2" fmla="*/ 2320306 w 5613380"/>
                <a:gd name="connsiteY2" fmla="*/ 3681059 h 3681105"/>
                <a:gd name="connsiteX3" fmla="*/ 737906 w 5613380"/>
                <a:gd name="connsiteY3" fmla="*/ 3021232 h 3681105"/>
                <a:gd name="connsiteX4" fmla="*/ 624 w 5613380"/>
                <a:gd name="connsiteY4" fmla="*/ 1439604 h 3681105"/>
                <a:gd name="connsiteX0" fmla="*/ 4347505 w 5613380"/>
                <a:gd name="connsiteY0" fmla="*/ 605 h 3681381"/>
                <a:gd name="connsiteX1" fmla="*/ 5613337 w 5613380"/>
                <a:gd name="connsiteY1" fmla="*/ 1709687 h 3681381"/>
                <a:gd name="connsiteX2" fmla="*/ 2320306 w 5613380"/>
                <a:gd name="connsiteY2" fmla="*/ 3681335 h 3681381"/>
                <a:gd name="connsiteX3" fmla="*/ 737906 w 5613380"/>
                <a:gd name="connsiteY3" fmla="*/ 3021508 h 3681381"/>
                <a:gd name="connsiteX4" fmla="*/ 624 w 5613380"/>
                <a:gd name="connsiteY4" fmla="*/ 1439880 h 3681381"/>
                <a:gd name="connsiteX0" fmla="*/ 4347505 w 5613380"/>
                <a:gd name="connsiteY0" fmla="*/ 3050 h 3683826"/>
                <a:gd name="connsiteX1" fmla="*/ 5613337 w 5613380"/>
                <a:gd name="connsiteY1" fmla="*/ 1712132 h 3683826"/>
                <a:gd name="connsiteX2" fmla="*/ 2320306 w 5613380"/>
                <a:gd name="connsiteY2" fmla="*/ 3683780 h 3683826"/>
                <a:gd name="connsiteX3" fmla="*/ 737906 w 5613380"/>
                <a:gd name="connsiteY3" fmla="*/ 3023953 h 3683826"/>
                <a:gd name="connsiteX4" fmla="*/ 624 w 5613380"/>
                <a:gd name="connsiteY4" fmla="*/ 1442325 h 3683826"/>
                <a:gd name="connsiteX0" fmla="*/ 4708907 w 5974782"/>
                <a:gd name="connsiteY0" fmla="*/ 3050 h 3683822"/>
                <a:gd name="connsiteX1" fmla="*/ 5974739 w 5974782"/>
                <a:gd name="connsiteY1" fmla="*/ 1712132 h 3683822"/>
                <a:gd name="connsiteX2" fmla="*/ 2681708 w 5974782"/>
                <a:gd name="connsiteY2" fmla="*/ 3683780 h 3683822"/>
                <a:gd name="connsiteX3" fmla="*/ 1099308 w 5974782"/>
                <a:gd name="connsiteY3" fmla="*/ 3023953 h 3683822"/>
                <a:gd name="connsiteX4" fmla="*/ 349 w 5974782"/>
                <a:gd name="connsiteY4" fmla="*/ 1627104 h 3683822"/>
                <a:gd name="connsiteX0" fmla="*/ 4708970 w 5974835"/>
                <a:gd name="connsiteY0" fmla="*/ 3050 h 3755365"/>
                <a:gd name="connsiteX1" fmla="*/ 5974802 w 5974835"/>
                <a:gd name="connsiteY1" fmla="*/ 1712132 h 3755365"/>
                <a:gd name="connsiteX2" fmla="*/ 2681771 w 5974835"/>
                <a:gd name="connsiteY2" fmla="*/ 3683780 h 3755365"/>
                <a:gd name="connsiteX3" fmla="*/ 994675 w 5974835"/>
                <a:gd name="connsiteY3" fmla="*/ 3162537 h 3755365"/>
                <a:gd name="connsiteX4" fmla="*/ 412 w 5974835"/>
                <a:gd name="connsiteY4" fmla="*/ 1627104 h 3755365"/>
                <a:gd name="connsiteX0" fmla="*/ 4709307 w 5982723"/>
                <a:gd name="connsiteY0" fmla="*/ 2804 h 3679249"/>
                <a:gd name="connsiteX1" fmla="*/ 5975139 w 5982723"/>
                <a:gd name="connsiteY1" fmla="*/ 1711886 h 3679249"/>
                <a:gd name="connsiteX2" fmla="*/ 4271581 w 5982723"/>
                <a:gd name="connsiteY2" fmla="*/ 3598843 h 3679249"/>
                <a:gd name="connsiteX3" fmla="*/ 995012 w 5982723"/>
                <a:gd name="connsiteY3" fmla="*/ 3162291 h 3679249"/>
                <a:gd name="connsiteX4" fmla="*/ 749 w 5982723"/>
                <a:gd name="connsiteY4" fmla="*/ 1626858 h 3679249"/>
                <a:gd name="connsiteX0" fmla="*/ 4708864 w 5982281"/>
                <a:gd name="connsiteY0" fmla="*/ 2804 h 3781913"/>
                <a:gd name="connsiteX1" fmla="*/ 5974696 w 5982281"/>
                <a:gd name="connsiteY1" fmla="*/ 1711886 h 3781913"/>
                <a:gd name="connsiteX2" fmla="*/ 4271138 w 5982281"/>
                <a:gd name="connsiteY2" fmla="*/ 3598843 h 3781913"/>
                <a:gd name="connsiteX3" fmla="*/ 1460941 w 5982281"/>
                <a:gd name="connsiteY3" fmla="*/ 3485654 h 3781913"/>
                <a:gd name="connsiteX4" fmla="*/ 306 w 5982281"/>
                <a:gd name="connsiteY4" fmla="*/ 1626858 h 3781913"/>
                <a:gd name="connsiteX0" fmla="*/ 4708879 w 5982296"/>
                <a:gd name="connsiteY0" fmla="*/ 2804 h 3807993"/>
                <a:gd name="connsiteX1" fmla="*/ 5974711 w 5982296"/>
                <a:gd name="connsiteY1" fmla="*/ 1711886 h 3807993"/>
                <a:gd name="connsiteX2" fmla="*/ 4271153 w 5982296"/>
                <a:gd name="connsiteY2" fmla="*/ 3598843 h 3807993"/>
                <a:gd name="connsiteX3" fmla="*/ 1422885 w 5982296"/>
                <a:gd name="connsiteY3" fmla="*/ 3539548 h 3807993"/>
                <a:gd name="connsiteX4" fmla="*/ 321 w 5982296"/>
                <a:gd name="connsiteY4" fmla="*/ 1626858 h 3807993"/>
                <a:gd name="connsiteX0" fmla="*/ 4708879 w 6095197"/>
                <a:gd name="connsiteY0" fmla="*/ 2350 h 3791777"/>
                <a:gd name="connsiteX1" fmla="*/ 6088925 w 6095197"/>
                <a:gd name="connsiteY1" fmla="*/ 1950104 h 3791777"/>
                <a:gd name="connsiteX2" fmla="*/ 4271153 w 6095197"/>
                <a:gd name="connsiteY2" fmla="*/ 3598389 h 3791777"/>
                <a:gd name="connsiteX3" fmla="*/ 1422885 w 6095197"/>
                <a:gd name="connsiteY3" fmla="*/ 3539094 h 3791777"/>
                <a:gd name="connsiteX4" fmla="*/ 321 w 6095197"/>
                <a:gd name="connsiteY4" fmla="*/ 1626404 h 3791777"/>
                <a:gd name="connsiteX0" fmla="*/ 4585147 w 6091781"/>
                <a:gd name="connsiteY0" fmla="*/ 2260 h 3860979"/>
                <a:gd name="connsiteX1" fmla="*/ 6088925 w 6091781"/>
                <a:gd name="connsiteY1" fmla="*/ 2019306 h 3860979"/>
                <a:gd name="connsiteX2" fmla="*/ 4271153 w 6091781"/>
                <a:gd name="connsiteY2" fmla="*/ 3667591 h 3860979"/>
                <a:gd name="connsiteX3" fmla="*/ 1422885 w 6091781"/>
                <a:gd name="connsiteY3" fmla="*/ 3608296 h 3860979"/>
                <a:gd name="connsiteX4" fmla="*/ 321 w 6091781"/>
                <a:gd name="connsiteY4" fmla="*/ 1695606 h 3860979"/>
                <a:gd name="connsiteX0" fmla="*/ 4585147 w 5892974"/>
                <a:gd name="connsiteY0" fmla="*/ 2980 h 3886249"/>
                <a:gd name="connsiteX1" fmla="*/ 5889051 w 5892974"/>
                <a:gd name="connsiteY1" fmla="*/ 1650468 h 3886249"/>
                <a:gd name="connsiteX2" fmla="*/ 4271153 w 5892974"/>
                <a:gd name="connsiteY2" fmla="*/ 3668311 h 3886249"/>
                <a:gd name="connsiteX3" fmla="*/ 1422885 w 5892974"/>
                <a:gd name="connsiteY3" fmla="*/ 3609016 h 3886249"/>
                <a:gd name="connsiteX4" fmla="*/ 321 w 5892974"/>
                <a:gd name="connsiteY4" fmla="*/ 1696326 h 3886249"/>
                <a:gd name="connsiteX0" fmla="*/ 4585147 w 5808051"/>
                <a:gd name="connsiteY0" fmla="*/ 2942 h 3885172"/>
                <a:gd name="connsiteX1" fmla="*/ 5803392 w 5808051"/>
                <a:gd name="connsiteY1" fmla="*/ 1665829 h 3885172"/>
                <a:gd name="connsiteX2" fmla="*/ 4271153 w 5808051"/>
                <a:gd name="connsiteY2" fmla="*/ 3668273 h 3885172"/>
                <a:gd name="connsiteX3" fmla="*/ 1422885 w 5808051"/>
                <a:gd name="connsiteY3" fmla="*/ 3608978 h 3885172"/>
                <a:gd name="connsiteX4" fmla="*/ 321 w 5808051"/>
                <a:gd name="connsiteY4" fmla="*/ 1696288 h 3885172"/>
                <a:gd name="connsiteX0" fmla="*/ 4585147 w 5808051"/>
                <a:gd name="connsiteY0" fmla="*/ 2942 h 3851702"/>
                <a:gd name="connsiteX1" fmla="*/ 5803392 w 5808051"/>
                <a:gd name="connsiteY1" fmla="*/ 1665829 h 3851702"/>
                <a:gd name="connsiteX2" fmla="*/ 4271153 w 5808051"/>
                <a:gd name="connsiteY2" fmla="*/ 3668273 h 3851702"/>
                <a:gd name="connsiteX3" fmla="*/ 1422885 w 5808051"/>
                <a:gd name="connsiteY3" fmla="*/ 3608978 h 3851702"/>
                <a:gd name="connsiteX4" fmla="*/ 321 w 5808051"/>
                <a:gd name="connsiteY4" fmla="*/ 1696288 h 3851702"/>
                <a:gd name="connsiteX0" fmla="*/ 4585147 w 5808051"/>
                <a:gd name="connsiteY0" fmla="*/ 2942 h 3852266"/>
                <a:gd name="connsiteX1" fmla="*/ 5803392 w 5808051"/>
                <a:gd name="connsiteY1" fmla="*/ 1665829 h 3852266"/>
                <a:gd name="connsiteX2" fmla="*/ 4271153 w 5808051"/>
                <a:gd name="connsiteY2" fmla="*/ 3668273 h 3852266"/>
                <a:gd name="connsiteX3" fmla="*/ 1422885 w 5808051"/>
                <a:gd name="connsiteY3" fmla="*/ 3608978 h 3852266"/>
                <a:gd name="connsiteX4" fmla="*/ 321 w 5808051"/>
                <a:gd name="connsiteY4" fmla="*/ 1696288 h 3852266"/>
                <a:gd name="connsiteX0" fmla="*/ 4585147 w 5874083"/>
                <a:gd name="connsiteY0" fmla="*/ 3357 h 3895499"/>
                <a:gd name="connsiteX1" fmla="*/ 5870016 w 5874083"/>
                <a:gd name="connsiteY1" fmla="*/ 1519962 h 3895499"/>
                <a:gd name="connsiteX2" fmla="*/ 4271153 w 5874083"/>
                <a:gd name="connsiteY2" fmla="*/ 3668688 h 3895499"/>
                <a:gd name="connsiteX3" fmla="*/ 1422885 w 5874083"/>
                <a:gd name="connsiteY3" fmla="*/ 3609393 h 3895499"/>
                <a:gd name="connsiteX4" fmla="*/ 321 w 5874083"/>
                <a:gd name="connsiteY4" fmla="*/ 1696703 h 3895499"/>
                <a:gd name="connsiteX0" fmla="*/ 4585147 w 5874083"/>
                <a:gd name="connsiteY0" fmla="*/ 3314 h 3845239"/>
                <a:gd name="connsiteX1" fmla="*/ 5870016 w 5874083"/>
                <a:gd name="connsiteY1" fmla="*/ 1519919 h 3845239"/>
                <a:gd name="connsiteX2" fmla="*/ 4271154 w 5874083"/>
                <a:gd name="connsiteY2" fmla="*/ 3583955 h 3845239"/>
                <a:gd name="connsiteX3" fmla="*/ 1422885 w 5874083"/>
                <a:gd name="connsiteY3" fmla="*/ 3609350 h 3845239"/>
                <a:gd name="connsiteX4" fmla="*/ 321 w 5874083"/>
                <a:gd name="connsiteY4" fmla="*/ 1696660 h 3845239"/>
                <a:gd name="connsiteX0" fmla="*/ 4585147 w 5871247"/>
                <a:gd name="connsiteY0" fmla="*/ 3318 h 3845243"/>
                <a:gd name="connsiteX1" fmla="*/ 5870016 w 5871247"/>
                <a:gd name="connsiteY1" fmla="*/ 1519923 h 3845243"/>
                <a:gd name="connsiteX2" fmla="*/ 4271154 w 5871247"/>
                <a:gd name="connsiteY2" fmla="*/ 3583959 h 3845243"/>
                <a:gd name="connsiteX3" fmla="*/ 1422885 w 5871247"/>
                <a:gd name="connsiteY3" fmla="*/ 3609354 h 3845243"/>
                <a:gd name="connsiteX4" fmla="*/ 321 w 5871247"/>
                <a:gd name="connsiteY4" fmla="*/ 1696664 h 3845243"/>
                <a:gd name="connsiteX0" fmla="*/ 4585147 w 5871145"/>
                <a:gd name="connsiteY0" fmla="*/ 3318 h 3845243"/>
                <a:gd name="connsiteX1" fmla="*/ 5870016 w 5871145"/>
                <a:gd name="connsiteY1" fmla="*/ 1519923 h 3845243"/>
                <a:gd name="connsiteX2" fmla="*/ 4271154 w 5871145"/>
                <a:gd name="connsiteY2" fmla="*/ 3583959 h 3845243"/>
                <a:gd name="connsiteX3" fmla="*/ 1422885 w 5871145"/>
                <a:gd name="connsiteY3" fmla="*/ 3609354 h 3845243"/>
                <a:gd name="connsiteX4" fmla="*/ 321 w 5871145"/>
                <a:gd name="connsiteY4" fmla="*/ 1696664 h 3845243"/>
                <a:gd name="connsiteX0" fmla="*/ 4566119 w 5852119"/>
                <a:gd name="connsiteY0" fmla="*/ 3318 h 3836546"/>
                <a:gd name="connsiteX1" fmla="*/ 5850988 w 5852119"/>
                <a:gd name="connsiteY1" fmla="*/ 1519923 h 3836546"/>
                <a:gd name="connsiteX2" fmla="*/ 4252126 w 5852119"/>
                <a:gd name="connsiteY2" fmla="*/ 3583959 h 3836546"/>
                <a:gd name="connsiteX3" fmla="*/ 1403857 w 5852119"/>
                <a:gd name="connsiteY3" fmla="*/ 3609354 h 3836546"/>
                <a:gd name="connsiteX4" fmla="*/ 329 w 5852119"/>
                <a:gd name="connsiteY4" fmla="*/ 1835248 h 3836546"/>
                <a:gd name="connsiteX0" fmla="*/ 4566119 w 5851550"/>
                <a:gd name="connsiteY0" fmla="*/ 1015 h 3834242"/>
                <a:gd name="connsiteX1" fmla="*/ 5850988 w 5851550"/>
                <a:gd name="connsiteY1" fmla="*/ 1517620 h 3834242"/>
                <a:gd name="connsiteX2" fmla="*/ 4252126 w 5851550"/>
                <a:gd name="connsiteY2" fmla="*/ 3581656 h 3834242"/>
                <a:gd name="connsiteX3" fmla="*/ 1403857 w 5851550"/>
                <a:gd name="connsiteY3" fmla="*/ 3607051 h 3834242"/>
                <a:gd name="connsiteX4" fmla="*/ 329 w 5851550"/>
                <a:gd name="connsiteY4" fmla="*/ 1832945 h 3834242"/>
                <a:gd name="connsiteX0" fmla="*/ 4566119 w 5850987"/>
                <a:gd name="connsiteY0" fmla="*/ 1215 h 3834442"/>
                <a:gd name="connsiteX1" fmla="*/ 5850988 w 5850987"/>
                <a:gd name="connsiteY1" fmla="*/ 1517820 h 3834442"/>
                <a:gd name="connsiteX2" fmla="*/ 4252126 w 5850987"/>
                <a:gd name="connsiteY2" fmla="*/ 3581856 h 3834442"/>
                <a:gd name="connsiteX3" fmla="*/ 1403857 w 5850987"/>
                <a:gd name="connsiteY3" fmla="*/ 3607251 h 3834442"/>
                <a:gd name="connsiteX4" fmla="*/ 329 w 5850987"/>
                <a:gd name="connsiteY4" fmla="*/ 1833145 h 3834442"/>
                <a:gd name="connsiteX0" fmla="*/ 4566119 w 5857294"/>
                <a:gd name="connsiteY0" fmla="*/ 1215 h 3834442"/>
                <a:gd name="connsiteX1" fmla="*/ 5850988 w 5857294"/>
                <a:gd name="connsiteY1" fmla="*/ 1517820 h 3834442"/>
                <a:gd name="connsiteX2" fmla="*/ 4252126 w 5857294"/>
                <a:gd name="connsiteY2" fmla="*/ 3581856 h 3834442"/>
                <a:gd name="connsiteX3" fmla="*/ 1403857 w 5857294"/>
                <a:gd name="connsiteY3" fmla="*/ 3607251 h 3834442"/>
                <a:gd name="connsiteX4" fmla="*/ 329 w 5857294"/>
                <a:gd name="connsiteY4" fmla="*/ 1833145 h 3834442"/>
                <a:gd name="connsiteX0" fmla="*/ 4566102 w 5857241"/>
                <a:gd name="connsiteY0" fmla="*/ 1215 h 3805286"/>
                <a:gd name="connsiteX1" fmla="*/ 5850971 w 5857241"/>
                <a:gd name="connsiteY1" fmla="*/ 1517820 h 3805286"/>
                <a:gd name="connsiteX2" fmla="*/ 4252109 w 5857241"/>
                <a:gd name="connsiteY2" fmla="*/ 3581856 h 3805286"/>
                <a:gd name="connsiteX3" fmla="*/ 1442546 w 5857241"/>
                <a:gd name="connsiteY3" fmla="*/ 3552459 h 3805286"/>
                <a:gd name="connsiteX4" fmla="*/ 312 w 5857241"/>
                <a:gd name="connsiteY4" fmla="*/ 1833145 h 3805286"/>
                <a:gd name="connsiteX0" fmla="*/ 4566035 w 5857172"/>
                <a:gd name="connsiteY0" fmla="*/ 1215 h 3802620"/>
                <a:gd name="connsiteX1" fmla="*/ 5850904 w 5857172"/>
                <a:gd name="connsiteY1" fmla="*/ 1517820 h 3802620"/>
                <a:gd name="connsiteX2" fmla="*/ 4252042 w 5857172"/>
                <a:gd name="connsiteY2" fmla="*/ 3581856 h 3802620"/>
                <a:gd name="connsiteX3" fmla="*/ 1442479 w 5857172"/>
                <a:gd name="connsiteY3" fmla="*/ 3552459 h 3802620"/>
                <a:gd name="connsiteX4" fmla="*/ 245 w 5857172"/>
                <a:gd name="connsiteY4" fmla="*/ 1833145 h 3802620"/>
                <a:gd name="connsiteX0" fmla="*/ 4566361 w 5857500"/>
                <a:gd name="connsiteY0" fmla="*/ 1215 h 3802620"/>
                <a:gd name="connsiteX1" fmla="*/ 5851230 w 5857500"/>
                <a:gd name="connsiteY1" fmla="*/ 1517820 h 3802620"/>
                <a:gd name="connsiteX2" fmla="*/ 4252368 w 5857500"/>
                <a:gd name="connsiteY2" fmla="*/ 3581856 h 3802620"/>
                <a:gd name="connsiteX3" fmla="*/ 1442805 w 5857500"/>
                <a:gd name="connsiteY3" fmla="*/ 3552459 h 3802620"/>
                <a:gd name="connsiteX4" fmla="*/ 571 w 5857500"/>
                <a:gd name="connsiteY4" fmla="*/ 1833145 h 3802620"/>
                <a:gd name="connsiteX0" fmla="*/ 4568084 w 5859222"/>
                <a:gd name="connsiteY0" fmla="*/ 1215 h 3802620"/>
                <a:gd name="connsiteX1" fmla="*/ 5852953 w 5859222"/>
                <a:gd name="connsiteY1" fmla="*/ 1517820 h 3802620"/>
                <a:gd name="connsiteX2" fmla="*/ 4254091 w 5859222"/>
                <a:gd name="connsiteY2" fmla="*/ 3581856 h 3802620"/>
                <a:gd name="connsiteX3" fmla="*/ 1444528 w 5859222"/>
                <a:gd name="connsiteY3" fmla="*/ 3552459 h 3802620"/>
                <a:gd name="connsiteX4" fmla="*/ 2294 w 5859222"/>
                <a:gd name="connsiteY4" fmla="*/ 1833145 h 3802620"/>
                <a:gd name="connsiteX0" fmla="*/ 4568084 w 5859222"/>
                <a:gd name="connsiteY0" fmla="*/ 1215 h 3765525"/>
                <a:gd name="connsiteX1" fmla="*/ 5852953 w 5859222"/>
                <a:gd name="connsiteY1" fmla="*/ 1517820 h 3765525"/>
                <a:gd name="connsiteX2" fmla="*/ 4254091 w 5859222"/>
                <a:gd name="connsiteY2" fmla="*/ 3581856 h 3765525"/>
                <a:gd name="connsiteX3" fmla="*/ 1444528 w 5859222"/>
                <a:gd name="connsiteY3" fmla="*/ 3552459 h 3765525"/>
                <a:gd name="connsiteX4" fmla="*/ 2294 w 5859222"/>
                <a:gd name="connsiteY4" fmla="*/ 1833145 h 3765525"/>
                <a:gd name="connsiteX0" fmla="*/ 4568084 w 5859222"/>
                <a:gd name="connsiteY0" fmla="*/ 1215 h 3818622"/>
                <a:gd name="connsiteX1" fmla="*/ 5852953 w 5859222"/>
                <a:gd name="connsiteY1" fmla="*/ 1517820 h 3818622"/>
                <a:gd name="connsiteX2" fmla="*/ 4254091 w 5859222"/>
                <a:gd name="connsiteY2" fmla="*/ 3581856 h 3818622"/>
                <a:gd name="connsiteX3" fmla="*/ 1444528 w 5859222"/>
                <a:gd name="connsiteY3" fmla="*/ 3552459 h 3818622"/>
                <a:gd name="connsiteX4" fmla="*/ 2294 w 5859222"/>
                <a:gd name="connsiteY4" fmla="*/ 1833145 h 3818622"/>
                <a:gd name="connsiteX0" fmla="*/ 4568084 w 5855236"/>
                <a:gd name="connsiteY0" fmla="*/ 1215 h 3818622"/>
                <a:gd name="connsiteX1" fmla="*/ 5852953 w 5855236"/>
                <a:gd name="connsiteY1" fmla="*/ 1517820 h 3818622"/>
                <a:gd name="connsiteX2" fmla="*/ 4254091 w 5855236"/>
                <a:gd name="connsiteY2" fmla="*/ 3581856 h 3818622"/>
                <a:gd name="connsiteX3" fmla="*/ 1444528 w 5855236"/>
                <a:gd name="connsiteY3" fmla="*/ 3552459 h 3818622"/>
                <a:gd name="connsiteX4" fmla="*/ 2294 w 5855236"/>
                <a:gd name="connsiteY4" fmla="*/ 1833145 h 3818622"/>
                <a:gd name="connsiteX0" fmla="*/ 4568664 w 5855839"/>
                <a:gd name="connsiteY0" fmla="*/ 1215 h 3831246"/>
                <a:gd name="connsiteX1" fmla="*/ 5853533 w 5855839"/>
                <a:gd name="connsiteY1" fmla="*/ 1517820 h 3831246"/>
                <a:gd name="connsiteX2" fmla="*/ 4264347 w 5855839"/>
                <a:gd name="connsiteY2" fmla="*/ 3597511 h 3831246"/>
                <a:gd name="connsiteX3" fmla="*/ 1445108 w 5855839"/>
                <a:gd name="connsiteY3" fmla="*/ 3552459 h 3831246"/>
                <a:gd name="connsiteX4" fmla="*/ 2874 w 5855839"/>
                <a:gd name="connsiteY4" fmla="*/ 1833145 h 3831246"/>
                <a:gd name="connsiteX0" fmla="*/ 4433194 w 5855839"/>
                <a:gd name="connsiteY0" fmla="*/ 1081 h 3932869"/>
                <a:gd name="connsiteX1" fmla="*/ 5853533 w 5855839"/>
                <a:gd name="connsiteY1" fmla="*/ 1619443 h 3932869"/>
                <a:gd name="connsiteX2" fmla="*/ 4264347 w 5855839"/>
                <a:gd name="connsiteY2" fmla="*/ 3699134 h 3932869"/>
                <a:gd name="connsiteX3" fmla="*/ 1445108 w 5855839"/>
                <a:gd name="connsiteY3" fmla="*/ 3654082 h 3932869"/>
                <a:gd name="connsiteX4" fmla="*/ 2874 w 5855839"/>
                <a:gd name="connsiteY4" fmla="*/ 1934768 h 3932869"/>
                <a:gd name="connsiteX0" fmla="*/ 4433194 w 5855839"/>
                <a:gd name="connsiteY0" fmla="*/ 144 h 3931932"/>
                <a:gd name="connsiteX1" fmla="*/ 5853533 w 5855839"/>
                <a:gd name="connsiteY1" fmla="*/ 1618506 h 3931932"/>
                <a:gd name="connsiteX2" fmla="*/ 4264347 w 5855839"/>
                <a:gd name="connsiteY2" fmla="*/ 3698197 h 3931932"/>
                <a:gd name="connsiteX3" fmla="*/ 1445108 w 5855839"/>
                <a:gd name="connsiteY3" fmla="*/ 3653145 h 3931932"/>
                <a:gd name="connsiteX4" fmla="*/ 2874 w 5855839"/>
                <a:gd name="connsiteY4" fmla="*/ 1933831 h 3931932"/>
                <a:gd name="connsiteX0" fmla="*/ 4433194 w 6701443"/>
                <a:gd name="connsiteY0" fmla="*/ 122 h 3931910"/>
                <a:gd name="connsiteX1" fmla="*/ 6700220 w 6701443"/>
                <a:gd name="connsiteY1" fmla="*/ 1775033 h 3931910"/>
                <a:gd name="connsiteX2" fmla="*/ 4264347 w 6701443"/>
                <a:gd name="connsiteY2" fmla="*/ 3698175 h 3931910"/>
                <a:gd name="connsiteX3" fmla="*/ 1445108 w 6701443"/>
                <a:gd name="connsiteY3" fmla="*/ 3653123 h 3931910"/>
                <a:gd name="connsiteX4" fmla="*/ 2874 w 6701443"/>
                <a:gd name="connsiteY4" fmla="*/ 1933809 h 3931910"/>
                <a:gd name="connsiteX0" fmla="*/ 4433194 w 6700931"/>
                <a:gd name="connsiteY0" fmla="*/ 122 h 4094982"/>
                <a:gd name="connsiteX1" fmla="*/ 6700220 w 6700931"/>
                <a:gd name="connsiteY1" fmla="*/ 1775033 h 4094982"/>
                <a:gd name="connsiteX2" fmla="*/ 2970126 w 6700931"/>
                <a:gd name="connsiteY2" fmla="*/ 3932998 h 4094982"/>
                <a:gd name="connsiteX3" fmla="*/ 1445108 w 6700931"/>
                <a:gd name="connsiteY3" fmla="*/ 3653123 h 4094982"/>
                <a:gd name="connsiteX4" fmla="*/ 2874 w 6700931"/>
                <a:gd name="connsiteY4" fmla="*/ 1933809 h 4094982"/>
                <a:gd name="connsiteX0" fmla="*/ 4433194 w 6700928"/>
                <a:gd name="connsiteY0" fmla="*/ 122 h 4094982"/>
                <a:gd name="connsiteX1" fmla="*/ 6700220 w 6700928"/>
                <a:gd name="connsiteY1" fmla="*/ 1775033 h 4094982"/>
                <a:gd name="connsiteX2" fmla="*/ 2970126 w 6700928"/>
                <a:gd name="connsiteY2" fmla="*/ 3932998 h 4094982"/>
                <a:gd name="connsiteX3" fmla="*/ 1445108 w 6700928"/>
                <a:gd name="connsiteY3" fmla="*/ 3653123 h 4094982"/>
                <a:gd name="connsiteX4" fmla="*/ 2874 w 6700928"/>
                <a:gd name="connsiteY4" fmla="*/ 1933809 h 4094982"/>
                <a:gd name="connsiteX0" fmla="*/ 4433194 w 6701071"/>
                <a:gd name="connsiteY0" fmla="*/ 122 h 3939094"/>
                <a:gd name="connsiteX1" fmla="*/ 6700220 w 6701071"/>
                <a:gd name="connsiteY1" fmla="*/ 1775033 h 3939094"/>
                <a:gd name="connsiteX2" fmla="*/ 2970126 w 6701071"/>
                <a:gd name="connsiteY2" fmla="*/ 3932998 h 3939094"/>
                <a:gd name="connsiteX3" fmla="*/ 1445108 w 6701071"/>
                <a:gd name="connsiteY3" fmla="*/ 3653123 h 3939094"/>
                <a:gd name="connsiteX4" fmla="*/ 2874 w 6701071"/>
                <a:gd name="connsiteY4" fmla="*/ 1933809 h 3939094"/>
                <a:gd name="connsiteX0" fmla="*/ 4433194 w 6701071"/>
                <a:gd name="connsiteY0" fmla="*/ 122 h 3939094"/>
                <a:gd name="connsiteX1" fmla="*/ 6700220 w 6701071"/>
                <a:gd name="connsiteY1" fmla="*/ 1775033 h 3939094"/>
                <a:gd name="connsiteX2" fmla="*/ 2970126 w 6701071"/>
                <a:gd name="connsiteY2" fmla="*/ 3932998 h 3939094"/>
                <a:gd name="connsiteX3" fmla="*/ 1445108 w 6701071"/>
                <a:gd name="connsiteY3" fmla="*/ 3653123 h 3939094"/>
                <a:gd name="connsiteX4" fmla="*/ 2874 w 6701071"/>
                <a:gd name="connsiteY4" fmla="*/ 1933809 h 3939094"/>
                <a:gd name="connsiteX0" fmla="*/ 4433194 w 6700254"/>
                <a:gd name="connsiteY0" fmla="*/ 225 h 3939197"/>
                <a:gd name="connsiteX1" fmla="*/ 6700220 w 6700254"/>
                <a:gd name="connsiteY1" fmla="*/ 1775136 h 3939197"/>
                <a:gd name="connsiteX2" fmla="*/ 2970126 w 6700254"/>
                <a:gd name="connsiteY2" fmla="*/ 3933101 h 3939197"/>
                <a:gd name="connsiteX3" fmla="*/ 1445108 w 6700254"/>
                <a:gd name="connsiteY3" fmla="*/ 3653226 h 3939197"/>
                <a:gd name="connsiteX4" fmla="*/ 2874 w 6700254"/>
                <a:gd name="connsiteY4" fmla="*/ 1933912 h 3939197"/>
                <a:gd name="connsiteX0" fmla="*/ 4433194 w 6700254"/>
                <a:gd name="connsiteY0" fmla="*/ 225 h 3939197"/>
                <a:gd name="connsiteX1" fmla="*/ 6700220 w 6700254"/>
                <a:gd name="connsiteY1" fmla="*/ 1775136 h 3939197"/>
                <a:gd name="connsiteX2" fmla="*/ 2970126 w 6700254"/>
                <a:gd name="connsiteY2" fmla="*/ 3933101 h 3939197"/>
                <a:gd name="connsiteX3" fmla="*/ 1445108 w 6700254"/>
                <a:gd name="connsiteY3" fmla="*/ 3653226 h 3939197"/>
                <a:gd name="connsiteX4" fmla="*/ 2874 w 6700254"/>
                <a:gd name="connsiteY4" fmla="*/ 1933912 h 3939197"/>
                <a:gd name="connsiteX0" fmla="*/ 4430320 w 6697378"/>
                <a:gd name="connsiteY0" fmla="*/ 225 h 3933423"/>
                <a:gd name="connsiteX1" fmla="*/ 6697346 w 6697378"/>
                <a:gd name="connsiteY1" fmla="*/ 1775136 h 3933423"/>
                <a:gd name="connsiteX2" fmla="*/ 2967252 w 6697378"/>
                <a:gd name="connsiteY2" fmla="*/ 3933101 h 3933423"/>
                <a:gd name="connsiteX3" fmla="*/ 0 w 6697378"/>
                <a:gd name="connsiteY3" fmla="*/ 1933912 h 3933423"/>
                <a:gd name="connsiteX0" fmla="*/ 4437694 w 6704752"/>
                <a:gd name="connsiteY0" fmla="*/ 225 h 3933691"/>
                <a:gd name="connsiteX1" fmla="*/ 6704720 w 6704752"/>
                <a:gd name="connsiteY1" fmla="*/ 1775136 h 3933691"/>
                <a:gd name="connsiteX2" fmla="*/ 2974626 w 6704752"/>
                <a:gd name="connsiteY2" fmla="*/ 3933101 h 3933691"/>
                <a:gd name="connsiteX3" fmla="*/ 7374 w 6704752"/>
                <a:gd name="connsiteY3" fmla="*/ 1933912 h 3933691"/>
                <a:gd name="connsiteX0" fmla="*/ 4444862 w 6711943"/>
                <a:gd name="connsiteY0" fmla="*/ 225 h 3934186"/>
                <a:gd name="connsiteX1" fmla="*/ 6711888 w 6711943"/>
                <a:gd name="connsiteY1" fmla="*/ 1775136 h 3934186"/>
                <a:gd name="connsiteX2" fmla="*/ 2981794 w 6711943"/>
                <a:gd name="connsiteY2" fmla="*/ 3933101 h 3934186"/>
                <a:gd name="connsiteX3" fmla="*/ 14542 w 6711943"/>
                <a:gd name="connsiteY3" fmla="*/ 1933912 h 3934186"/>
                <a:gd name="connsiteX0" fmla="*/ 4430319 w 6697400"/>
                <a:gd name="connsiteY0" fmla="*/ 225 h 3933891"/>
                <a:gd name="connsiteX1" fmla="*/ 6697345 w 6697400"/>
                <a:gd name="connsiteY1" fmla="*/ 1775136 h 3933891"/>
                <a:gd name="connsiteX2" fmla="*/ 2967251 w 6697400"/>
                <a:gd name="connsiteY2" fmla="*/ 3933101 h 3933891"/>
                <a:gd name="connsiteX3" fmla="*/ -1 w 6697400"/>
                <a:gd name="connsiteY3" fmla="*/ 1933912 h 3933891"/>
                <a:gd name="connsiteX0" fmla="*/ 4439799 w 6706880"/>
                <a:gd name="connsiteY0" fmla="*/ 225 h 3933924"/>
                <a:gd name="connsiteX1" fmla="*/ 6706825 w 6706880"/>
                <a:gd name="connsiteY1" fmla="*/ 1775136 h 3933924"/>
                <a:gd name="connsiteX2" fmla="*/ 2976731 w 6706880"/>
                <a:gd name="connsiteY2" fmla="*/ 3933101 h 3933924"/>
                <a:gd name="connsiteX3" fmla="*/ 9479 w 6706880"/>
                <a:gd name="connsiteY3" fmla="*/ 1933912 h 3933924"/>
                <a:gd name="connsiteX0" fmla="*/ 4469106 w 6736187"/>
                <a:gd name="connsiteY0" fmla="*/ 225 h 3933891"/>
                <a:gd name="connsiteX1" fmla="*/ 6736132 w 6736187"/>
                <a:gd name="connsiteY1" fmla="*/ 1775136 h 3933891"/>
                <a:gd name="connsiteX2" fmla="*/ 3006038 w 6736187"/>
                <a:gd name="connsiteY2" fmla="*/ 3933101 h 3933891"/>
                <a:gd name="connsiteX3" fmla="*/ 38786 w 6736187"/>
                <a:gd name="connsiteY3" fmla="*/ 1933912 h 3933891"/>
                <a:gd name="connsiteX0" fmla="*/ 4482835 w 6749893"/>
                <a:gd name="connsiteY0" fmla="*/ 225 h 3933528"/>
                <a:gd name="connsiteX1" fmla="*/ 6749861 w 6749893"/>
                <a:gd name="connsiteY1" fmla="*/ 1775136 h 3933528"/>
                <a:gd name="connsiteX2" fmla="*/ 3019767 w 6749893"/>
                <a:gd name="connsiteY2" fmla="*/ 3933101 h 3933528"/>
                <a:gd name="connsiteX3" fmla="*/ 21412 w 6749893"/>
                <a:gd name="connsiteY3" fmla="*/ 1933912 h 3933528"/>
                <a:gd name="connsiteX0" fmla="*/ 4505432 w 6772521"/>
                <a:gd name="connsiteY0" fmla="*/ 225 h 3940695"/>
                <a:gd name="connsiteX1" fmla="*/ 6772458 w 6772521"/>
                <a:gd name="connsiteY1" fmla="*/ 1775136 h 3940695"/>
                <a:gd name="connsiteX2" fmla="*/ 3042364 w 6772521"/>
                <a:gd name="connsiteY2" fmla="*/ 3933101 h 3940695"/>
                <a:gd name="connsiteX3" fmla="*/ 44009 w 6772521"/>
                <a:gd name="connsiteY3" fmla="*/ 1933912 h 3940695"/>
                <a:gd name="connsiteX0" fmla="*/ 4462260 w 6729319"/>
                <a:gd name="connsiteY0" fmla="*/ 225 h 3933439"/>
                <a:gd name="connsiteX1" fmla="*/ 6729286 w 6729319"/>
                <a:gd name="connsiteY1" fmla="*/ 1775136 h 3933439"/>
                <a:gd name="connsiteX2" fmla="*/ 2999192 w 6729319"/>
                <a:gd name="connsiteY2" fmla="*/ 3933101 h 3933439"/>
                <a:gd name="connsiteX3" fmla="*/ 21572 w 6729319"/>
                <a:gd name="connsiteY3" fmla="*/ 1917138 h 3933439"/>
                <a:gd name="connsiteX0" fmla="*/ 4462260 w 6748664"/>
                <a:gd name="connsiteY0" fmla="*/ 111 h 3933325"/>
                <a:gd name="connsiteX1" fmla="*/ 6729286 w 6748664"/>
                <a:gd name="connsiteY1" fmla="*/ 1775022 h 3933325"/>
                <a:gd name="connsiteX2" fmla="*/ 2999192 w 6748664"/>
                <a:gd name="connsiteY2" fmla="*/ 3932987 h 3933325"/>
                <a:gd name="connsiteX3" fmla="*/ 21572 w 6748664"/>
                <a:gd name="connsiteY3" fmla="*/ 1917024 h 3933325"/>
                <a:gd name="connsiteX0" fmla="*/ 4535780 w 6822184"/>
                <a:gd name="connsiteY0" fmla="*/ 111 h 3936074"/>
                <a:gd name="connsiteX1" fmla="*/ 6802806 w 6822184"/>
                <a:gd name="connsiteY1" fmla="*/ 1775022 h 3936074"/>
                <a:gd name="connsiteX2" fmla="*/ 3072712 w 6822184"/>
                <a:gd name="connsiteY2" fmla="*/ 3932987 h 3936074"/>
                <a:gd name="connsiteX3" fmla="*/ 95092 w 6822184"/>
                <a:gd name="connsiteY3" fmla="*/ 1917024 h 3936074"/>
                <a:gd name="connsiteX0" fmla="*/ 4481949 w 6768353"/>
                <a:gd name="connsiteY0" fmla="*/ 111 h 3933325"/>
                <a:gd name="connsiteX1" fmla="*/ 6748975 w 6768353"/>
                <a:gd name="connsiteY1" fmla="*/ 1775022 h 3933325"/>
                <a:gd name="connsiteX2" fmla="*/ 3018881 w 6768353"/>
                <a:gd name="connsiteY2" fmla="*/ 3932987 h 3933325"/>
                <a:gd name="connsiteX3" fmla="*/ 41261 w 6768353"/>
                <a:gd name="connsiteY3" fmla="*/ 1917024 h 3933325"/>
                <a:gd name="connsiteX0" fmla="*/ 4481949 w 6749092"/>
                <a:gd name="connsiteY0" fmla="*/ 114 h 3933328"/>
                <a:gd name="connsiteX1" fmla="*/ 6748975 w 6749092"/>
                <a:gd name="connsiteY1" fmla="*/ 1775025 h 3933328"/>
                <a:gd name="connsiteX2" fmla="*/ 3018881 w 6749092"/>
                <a:gd name="connsiteY2" fmla="*/ 3932990 h 3933328"/>
                <a:gd name="connsiteX3" fmla="*/ 41261 w 6749092"/>
                <a:gd name="connsiteY3" fmla="*/ 1917027 h 3933328"/>
                <a:gd name="connsiteX0" fmla="*/ 4481949 w 6749783"/>
                <a:gd name="connsiteY0" fmla="*/ 114 h 3933328"/>
                <a:gd name="connsiteX1" fmla="*/ 6748975 w 6749783"/>
                <a:gd name="connsiteY1" fmla="*/ 1775025 h 3933328"/>
                <a:gd name="connsiteX2" fmla="*/ 3018881 w 6749783"/>
                <a:gd name="connsiteY2" fmla="*/ 3932990 h 3933328"/>
                <a:gd name="connsiteX3" fmla="*/ 41261 w 6749783"/>
                <a:gd name="connsiteY3" fmla="*/ 1917027 h 3933328"/>
                <a:gd name="connsiteX0" fmla="*/ 4481949 w 6749128"/>
                <a:gd name="connsiteY0" fmla="*/ 229 h 3933443"/>
                <a:gd name="connsiteX1" fmla="*/ 6748975 w 6749128"/>
                <a:gd name="connsiteY1" fmla="*/ 1775140 h 3933443"/>
                <a:gd name="connsiteX2" fmla="*/ 3018881 w 6749128"/>
                <a:gd name="connsiteY2" fmla="*/ 3933105 h 3933443"/>
                <a:gd name="connsiteX3" fmla="*/ 41261 w 6749128"/>
                <a:gd name="connsiteY3" fmla="*/ 1917142 h 393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9128" h="3933443">
                  <a:moveTo>
                    <a:pt x="4481949" y="229"/>
                  </a:moveTo>
                  <a:cubicBezTo>
                    <a:pt x="4861977" y="-12746"/>
                    <a:pt x="6716672" y="523565"/>
                    <a:pt x="6748975" y="1775140"/>
                  </a:cubicBezTo>
                  <a:cubicBezTo>
                    <a:pt x="6759849" y="2196441"/>
                    <a:pt x="6200675" y="3900215"/>
                    <a:pt x="3018881" y="3933105"/>
                  </a:cubicBezTo>
                  <a:cubicBezTo>
                    <a:pt x="729390" y="3956771"/>
                    <a:pt x="-216624" y="2734796"/>
                    <a:pt x="41261" y="1917142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prstDash val="solid"/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1FC465-887A-4EAC-9052-FFF52FA8E8B4}"/>
                </a:ext>
              </a:extLst>
            </p:cNvPr>
            <p:cNvSpPr/>
            <p:nvPr/>
          </p:nvSpPr>
          <p:spPr>
            <a:xfrm>
              <a:off x="9061050" y="912319"/>
              <a:ext cx="2771200" cy="456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500" b="1" dirty="0">
                  <a:solidFill>
                    <a:schemeClr val="accent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Times New Roman"/>
                </a:rPr>
                <a:t>VALIDATION</a:t>
              </a:r>
              <a:endParaRPr lang="fr-FR" sz="2500" b="1" dirty="0">
                <a:solidFill>
                  <a:schemeClr val="accent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10D55D3-FC39-41E6-BC84-63F539CECBDB}"/>
                </a:ext>
              </a:extLst>
            </p:cNvPr>
            <p:cNvSpPr/>
            <p:nvPr/>
          </p:nvSpPr>
          <p:spPr>
            <a:xfrm>
              <a:off x="5963212" y="5001982"/>
              <a:ext cx="867094" cy="867094"/>
            </a:xfrm>
            <a:prstGeom prst="ellipse">
              <a:avLst/>
            </a:prstGeom>
            <a:solidFill>
              <a:srgbClr val="31859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800" b="1" dirty="0">
                <a:solidFill>
                  <a:prstClr val="white"/>
                </a:solidFill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21D4559-7319-48E1-8810-BB5C84572BBF}"/>
                </a:ext>
              </a:extLst>
            </p:cNvPr>
            <p:cNvSpPr/>
            <p:nvPr/>
          </p:nvSpPr>
          <p:spPr>
            <a:xfrm>
              <a:off x="3724204" y="3206963"/>
              <a:ext cx="867094" cy="8670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1F0945E-033C-45A8-92F0-BC3B02653279}"/>
                </a:ext>
              </a:extLst>
            </p:cNvPr>
            <p:cNvSpPr/>
            <p:nvPr/>
          </p:nvSpPr>
          <p:spPr>
            <a:xfrm>
              <a:off x="4600925" y="1818352"/>
              <a:ext cx="867094" cy="867094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917B91E1-EBBA-4471-B7FB-025750383D1E}"/>
                </a:ext>
              </a:extLst>
            </p:cNvPr>
            <p:cNvSpPr/>
            <p:nvPr/>
          </p:nvSpPr>
          <p:spPr>
            <a:xfrm>
              <a:off x="4664097" y="3211707"/>
              <a:ext cx="867094" cy="8670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8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959EAB-8839-405A-B539-8655CFF1EF73}"/>
                </a:ext>
              </a:extLst>
            </p:cNvPr>
            <p:cNvSpPr/>
            <p:nvPr/>
          </p:nvSpPr>
          <p:spPr>
            <a:xfrm>
              <a:off x="3506796" y="875045"/>
              <a:ext cx="2272597" cy="7067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2000" b="1" dirty="0">
                  <a:solidFill>
                    <a:srgbClr val="FF0000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ANALYSE DU BESOIN…</a:t>
              </a:r>
            </a:p>
          </p:txBody>
        </p:sp>
        <p:sp>
          <p:nvSpPr>
            <p:cNvPr id="16" name="Forme libre 23">
              <a:extLst>
                <a:ext uri="{FF2B5EF4-FFF2-40B4-BE49-F238E27FC236}">
                  <a16:creationId xmlns:a16="http://schemas.microsoft.com/office/drawing/2014/main" id="{26E247CA-6845-4C21-9B49-49034FE38F3B}"/>
                </a:ext>
              </a:extLst>
            </p:cNvPr>
            <p:cNvSpPr/>
            <p:nvPr/>
          </p:nvSpPr>
          <p:spPr>
            <a:xfrm>
              <a:off x="5971730" y="1248241"/>
              <a:ext cx="434858" cy="471372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420205 w 420205"/>
                <a:gd name="connsiteY0" fmla="*/ 586735 h 586735"/>
                <a:gd name="connsiteX1" fmla="*/ 0 w 420205"/>
                <a:gd name="connsiteY1" fmla="*/ 0 h 586735"/>
                <a:gd name="connsiteX0" fmla="*/ 222772 w 222772"/>
                <a:gd name="connsiteY0" fmla="*/ 519795 h 519795"/>
                <a:gd name="connsiteX1" fmla="*/ 0 w 222772"/>
                <a:gd name="connsiteY1" fmla="*/ 0 h 519795"/>
                <a:gd name="connsiteX0" fmla="*/ 222772 w 222772"/>
                <a:gd name="connsiteY0" fmla="*/ 519795 h 519795"/>
                <a:gd name="connsiteX1" fmla="*/ 0 w 222772"/>
                <a:gd name="connsiteY1" fmla="*/ 0 h 519795"/>
                <a:gd name="connsiteX0" fmla="*/ 222772 w 222772"/>
                <a:gd name="connsiteY0" fmla="*/ 519795 h 519795"/>
                <a:gd name="connsiteX1" fmla="*/ 0 w 222772"/>
                <a:gd name="connsiteY1" fmla="*/ 0 h 519795"/>
                <a:gd name="connsiteX0" fmla="*/ 222772 w 222772"/>
                <a:gd name="connsiteY0" fmla="*/ 519795 h 519795"/>
                <a:gd name="connsiteX1" fmla="*/ 0 w 222772"/>
                <a:gd name="connsiteY1" fmla="*/ 0 h 519795"/>
                <a:gd name="connsiteX0" fmla="*/ 222772 w 222772"/>
                <a:gd name="connsiteY0" fmla="*/ 519795 h 519795"/>
                <a:gd name="connsiteX1" fmla="*/ 0 w 222772"/>
                <a:gd name="connsiteY1" fmla="*/ 0 h 519795"/>
                <a:gd name="connsiteX0" fmla="*/ 13165 w 38673"/>
                <a:gd name="connsiteY0" fmla="*/ 538921 h 538921"/>
                <a:gd name="connsiteX1" fmla="*/ 11055 w 38673"/>
                <a:gd name="connsiteY1" fmla="*/ 0 h 538921"/>
                <a:gd name="connsiteX0" fmla="*/ 48565 w 48565"/>
                <a:gd name="connsiteY0" fmla="*/ 538921 h 538921"/>
                <a:gd name="connsiteX1" fmla="*/ 1 w 48565"/>
                <a:gd name="connsiteY1" fmla="*/ 0 h 538921"/>
                <a:gd name="connsiteX0" fmla="*/ 314228 w 314228"/>
                <a:gd name="connsiteY0" fmla="*/ 538921 h 538921"/>
                <a:gd name="connsiteX1" fmla="*/ 0 w 314228"/>
                <a:gd name="connsiteY1" fmla="*/ 0 h 538921"/>
                <a:gd name="connsiteX0" fmla="*/ 314228 w 314228"/>
                <a:gd name="connsiteY0" fmla="*/ 538921 h 538921"/>
                <a:gd name="connsiteX1" fmla="*/ 0 w 314228"/>
                <a:gd name="connsiteY1" fmla="*/ 0 h 538921"/>
                <a:gd name="connsiteX0" fmla="*/ 377481 w 377481"/>
                <a:gd name="connsiteY0" fmla="*/ 601421 h 601421"/>
                <a:gd name="connsiteX1" fmla="*/ 0 w 377481"/>
                <a:gd name="connsiteY1" fmla="*/ 0 h 60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7481" h="601421">
                  <a:moveTo>
                    <a:pt x="377481" y="601421"/>
                  </a:moveTo>
                  <a:cubicBezTo>
                    <a:pt x="323595" y="217537"/>
                    <a:pt x="171198" y="133131"/>
                    <a:pt x="0" y="0"/>
                  </a:cubicBez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" name="Forme libre 37">
              <a:extLst>
                <a:ext uri="{FF2B5EF4-FFF2-40B4-BE49-F238E27FC236}">
                  <a16:creationId xmlns:a16="http://schemas.microsoft.com/office/drawing/2014/main" id="{714D9661-46C2-46EC-A345-8F1817651554}"/>
                </a:ext>
              </a:extLst>
            </p:cNvPr>
            <p:cNvSpPr/>
            <p:nvPr/>
          </p:nvSpPr>
          <p:spPr>
            <a:xfrm>
              <a:off x="7020575" y="1545131"/>
              <a:ext cx="1790582" cy="719780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577809 w 2577809"/>
                <a:gd name="connsiteY0" fmla="*/ 0 h 246460"/>
                <a:gd name="connsiteX1" fmla="*/ 0 w 2577809"/>
                <a:gd name="connsiteY1" fmla="*/ 246460 h 246460"/>
                <a:gd name="connsiteX0" fmla="*/ 2577809 w 2577809"/>
                <a:gd name="connsiteY0" fmla="*/ 0 h 271080"/>
                <a:gd name="connsiteX1" fmla="*/ 0 w 2577809"/>
                <a:gd name="connsiteY1" fmla="*/ 246460 h 271080"/>
                <a:gd name="connsiteX0" fmla="*/ 2550861 w 2550861"/>
                <a:gd name="connsiteY0" fmla="*/ 0 h 259602"/>
                <a:gd name="connsiteX1" fmla="*/ 0 w 2550861"/>
                <a:gd name="connsiteY1" fmla="*/ 225349 h 259602"/>
                <a:gd name="connsiteX0" fmla="*/ 2550861 w 2550861"/>
                <a:gd name="connsiteY0" fmla="*/ 0 h 251572"/>
                <a:gd name="connsiteX1" fmla="*/ 0 w 2550861"/>
                <a:gd name="connsiteY1" fmla="*/ 225349 h 251572"/>
                <a:gd name="connsiteX0" fmla="*/ 2955078 w 2955078"/>
                <a:gd name="connsiteY0" fmla="*/ 0 h 408311"/>
                <a:gd name="connsiteX1" fmla="*/ 0 w 2955078"/>
                <a:gd name="connsiteY1" fmla="*/ 408312 h 408311"/>
                <a:gd name="connsiteX0" fmla="*/ 2955078 w 2955078"/>
                <a:gd name="connsiteY0" fmla="*/ 0 h 408312"/>
                <a:gd name="connsiteX1" fmla="*/ 0 w 2955078"/>
                <a:gd name="connsiteY1" fmla="*/ 408312 h 408312"/>
                <a:gd name="connsiteX0" fmla="*/ 2955078 w 2955078"/>
                <a:gd name="connsiteY0" fmla="*/ 0 h 428457"/>
                <a:gd name="connsiteX1" fmla="*/ 0 w 2955078"/>
                <a:gd name="connsiteY1" fmla="*/ 408312 h 428457"/>
                <a:gd name="connsiteX0" fmla="*/ 2955078 w 2955078"/>
                <a:gd name="connsiteY0" fmla="*/ 0 h 408312"/>
                <a:gd name="connsiteX1" fmla="*/ 0 w 2955078"/>
                <a:gd name="connsiteY1" fmla="*/ 408312 h 408312"/>
                <a:gd name="connsiteX0" fmla="*/ 2955078 w 2955078"/>
                <a:gd name="connsiteY0" fmla="*/ 0 h 425077"/>
                <a:gd name="connsiteX1" fmla="*/ 0 w 2955078"/>
                <a:gd name="connsiteY1" fmla="*/ 408312 h 425077"/>
                <a:gd name="connsiteX0" fmla="*/ 2955078 w 2955078"/>
                <a:gd name="connsiteY0" fmla="*/ 0 h 429675"/>
                <a:gd name="connsiteX1" fmla="*/ 0 w 2955078"/>
                <a:gd name="connsiteY1" fmla="*/ 408312 h 429675"/>
                <a:gd name="connsiteX0" fmla="*/ 2955078 w 2955078"/>
                <a:gd name="connsiteY0" fmla="*/ 0 h 449088"/>
                <a:gd name="connsiteX1" fmla="*/ 0 w 2955078"/>
                <a:gd name="connsiteY1" fmla="*/ 408312 h 44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5078" h="449088">
                  <a:moveTo>
                    <a:pt x="2955078" y="0"/>
                  </a:moveTo>
                  <a:cubicBezTo>
                    <a:pt x="1887158" y="705872"/>
                    <a:pt x="1308841" y="354315"/>
                    <a:pt x="0" y="408312"/>
                  </a:cubicBezTo>
                </a:path>
              </a:pathLst>
            </a:custGeom>
            <a:noFill/>
            <a:ln w="508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8" name="Forme libre 38">
              <a:extLst>
                <a:ext uri="{FF2B5EF4-FFF2-40B4-BE49-F238E27FC236}">
                  <a16:creationId xmlns:a16="http://schemas.microsoft.com/office/drawing/2014/main" id="{D9B29EA2-362C-47B2-89A8-4880C7444F57}"/>
                </a:ext>
              </a:extLst>
            </p:cNvPr>
            <p:cNvSpPr/>
            <p:nvPr/>
          </p:nvSpPr>
          <p:spPr>
            <a:xfrm>
              <a:off x="6808624" y="4216123"/>
              <a:ext cx="1208969" cy="1261086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126780 w 1924966"/>
                <a:gd name="connsiteY0" fmla="*/ 1582959 h 1636634"/>
                <a:gd name="connsiteX1" fmla="*/ 1836146 w 1924966"/>
                <a:gd name="connsiteY1" fmla="*/ 2793 h 1636634"/>
                <a:gd name="connsiteX0" fmla="*/ 0 w 1863945"/>
                <a:gd name="connsiteY0" fmla="*/ 1583776 h 1583775"/>
                <a:gd name="connsiteX1" fmla="*/ 1709366 w 1863945"/>
                <a:gd name="connsiteY1" fmla="*/ 3610 h 1583775"/>
                <a:gd name="connsiteX0" fmla="*/ 0 w 1709366"/>
                <a:gd name="connsiteY0" fmla="*/ 1580166 h 1580167"/>
                <a:gd name="connsiteX1" fmla="*/ 1709366 w 1709366"/>
                <a:gd name="connsiteY1" fmla="*/ 0 h 1580167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873314"/>
                <a:gd name="connsiteY0" fmla="*/ 1609014 h 1609014"/>
                <a:gd name="connsiteX1" fmla="*/ 1873314 w 1873314"/>
                <a:gd name="connsiteY1" fmla="*/ 0 h 160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3314" h="1609014">
                  <a:moveTo>
                    <a:pt x="0" y="1609014"/>
                  </a:moveTo>
                  <a:cubicBezTo>
                    <a:pt x="817723" y="1483805"/>
                    <a:pt x="1813498" y="723668"/>
                    <a:pt x="1873314" y="0"/>
                  </a:cubicBezTo>
                </a:path>
              </a:pathLst>
            </a:custGeom>
            <a:noFill/>
            <a:ln w="50800">
              <a:solidFill>
                <a:srgbClr val="9E004F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9" name="Forme libre 21">
              <a:extLst>
                <a:ext uri="{FF2B5EF4-FFF2-40B4-BE49-F238E27FC236}">
                  <a16:creationId xmlns:a16="http://schemas.microsoft.com/office/drawing/2014/main" id="{2CF871EE-2FF5-4F4E-8E90-506293FF1969}"/>
                </a:ext>
              </a:extLst>
            </p:cNvPr>
            <p:cNvSpPr/>
            <p:nvPr/>
          </p:nvSpPr>
          <p:spPr>
            <a:xfrm>
              <a:off x="5218662" y="2572875"/>
              <a:ext cx="753067" cy="663884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1585582 w 3208268"/>
                <a:gd name="connsiteY0" fmla="*/ 3271004 h 3271004"/>
                <a:gd name="connsiteX1" fmla="*/ 366 w 3208268"/>
                <a:gd name="connsiteY1" fmla="*/ 2491590 h 3271004"/>
                <a:gd name="connsiteX2" fmla="*/ 1738631 w 3208268"/>
                <a:gd name="connsiteY2" fmla="*/ 1106409 h 3271004"/>
                <a:gd name="connsiteX3" fmla="*/ 3208268 w 3208268"/>
                <a:gd name="connsiteY3" fmla="*/ 0 h 3271004"/>
                <a:gd name="connsiteX0" fmla="*/ 1140461 w 2763147"/>
                <a:gd name="connsiteY0" fmla="*/ 3271004 h 3271004"/>
                <a:gd name="connsiteX1" fmla="*/ 550 w 2763147"/>
                <a:gd name="connsiteY1" fmla="*/ 1913807 h 3271004"/>
                <a:gd name="connsiteX2" fmla="*/ 1293510 w 2763147"/>
                <a:gd name="connsiteY2" fmla="*/ 1106409 h 3271004"/>
                <a:gd name="connsiteX3" fmla="*/ 2763147 w 2763147"/>
                <a:gd name="connsiteY3" fmla="*/ 0 h 3271004"/>
                <a:gd name="connsiteX0" fmla="*/ 1152812 w 2775498"/>
                <a:gd name="connsiteY0" fmla="*/ 3271004 h 3271004"/>
                <a:gd name="connsiteX1" fmla="*/ 12901 w 2775498"/>
                <a:gd name="connsiteY1" fmla="*/ 1913807 h 3271004"/>
                <a:gd name="connsiteX2" fmla="*/ 1305861 w 2775498"/>
                <a:gd name="connsiteY2" fmla="*/ 1106409 h 3271004"/>
                <a:gd name="connsiteX3" fmla="*/ 2775498 w 2775498"/>
                <a:gd name="connsiteY3" fmla="*/ 0 h 3271004"/>
                <a:gd name="connsiteX0" fmla="*/ 1161523 w 2784209"/>
                <a:gd name="connsiteY0" fmla="*/ 3271004 h 3271004"/>
                <a:gd name="connsiteX1" fmla="*/ 21612 w 2784209"/>
                <a:gd name="connsiteY1" fmla="*/ 1913807 h 3271004"/>
                <a:gd name="connsiteX2" fmla="*/ 1449512 w 2784209"/>
                <a:gd name="connsiteY2" fmla="*/ 861962 h 3271004"/>
                <a:gd name="connsiteX3" fmla="*/ 2784209 w 2784209"/>
                <a:gd name="connsiteY3" fmla="*/ 0 h 3271004"/>
                <a:gd name="connsiteX0" fmla="*/ 1260365 w 2883051"/>
                <a:gd name="connsiteY0" fmla="*/ 3271004 h 3271004"/>
                <a:gd name="connsiteX1" fmla="*/ 12503 w 2883051"/>
                <a:gd name="connsiteY1" fmla="*/ 1913807 h 3271004"/>
                <a:gd name="connsiteX2" fmla="*/ 1548354 w 2883051"/>
                <a:gd name="connsiteY2" fmla="*/ 861962 h 3271004"/>
                <a:gd name="connsiteX3" fmla="*/ 2883051 w 2883051"/>
                <a:gd name="connsiteY3" fmla="*/ 0 h 3271004"/>
                <a:gd name="connsiteX0" fmla="*/ 1236662 w 2886336"/>
                <a:gd name="connsiteY0" fmla="*/ 3326559 h 3326559"/>
                <a:gd name="connsiteX1" fmla="*/ 15788 w 2886336"/>
                <a:gd name="connsiteY1" fmla="*/ 1913807 h 3326559"/>
                <a:gd name="connsiteX2" fmla="*/ 1551639 w 2886336"/>
                <a:gd name="connsiteY2" fmla="*/ 861962 h 3326559"/>
                <a:gd name="connsiteX3" fmla="*/ 2886336 w 2886336"/>
                <a:gd name="connsiteY3" fmla="*/ 0 h 3326559"/>
                <a:gd name="connsiteX0" fmla="*/ 1246317 w 2895991"/>
                <a:gd name="connsiteY0" fmla="*/ 3326559 h 3326559"/>
                <a:gd name="connsiteX1" fmla="*/ 25443 w 2895991"/>
                <a:gd name="connsiteY1" fmla="*/ 1913807 h 3326559"/>
                <a:gd name="connsiteX2" fmla="*/ 1561294 w 2895991"/>
                <a:gd name="connsiteY2" fmla="*/ 861962 h 3326559"/>
                <a:gd name="connsiteX3" fmla="*/ 2895991 w 2895991"/>
                <a:gd name="connsiteY3" fmla="*/ 0 h 3326559"/>
                <a:gd name="connsiteX0" fmla="*/ 1227791 w 2877465"/>
                <a:gd name="connsiteY0" fmla="*/ 3326559 h 3326559"/>
                <a:gd name="connsiteX1" fmla="*/ 6917 w 2877465"/>
                <a:gd name="connsiteY1" fmla="*/ 1913807 h 3326559"/>
                <a:gd name="connsiteX2" fmla="*/ 1542768 w 2877465"/>
                <a:gd name="connsiteY2" fmla="*/ 861962 h 3326559"/>
                <a:gd name="connsiteX3" fmla="*/ 2877465 w 2877465"/>
                <a:gd name="connsiteY3" fmla="*/ 0 h 3326559"/>
                <a:gd name="connsiteX0" fmla="*/ 1309182 w 2877893"/>
                <a:gd name="connsiteY0" fmla="*/ 3326559 h 3326559"/>
                <a:gd name="connsiteX1" fmla="*/ 7345 w 2877893"/>
                <a:gd name="connsiteY1" fmla="*/ 1913807 h 3326559"/>
                <a:gd name="connsiteX2" fmla="*/ 1543196 w 2877893"/>
                <a:gd name="connsiteY2" fmla="*/ 861962 h 3326559"/>
                <a:gd name="connsiteX3" fmla="*/ 2877893 w 2877893"/>
                <a:gd name="connsiteY3" fmla="*/ 0 h 3326559"/>
                <a:gd name="connsiteX0" fmla="*/ 1302256 w 2870967"/>
                <a:gd name="connsiteY0" fmla="*/ 3326559 h 3326559"/>
                <a:gd name="connsiteX1" fmla="*/ 419 w 2870967"/>
                <a:gd name="connsiteY1" fmla="*/ 1913807 h 3326559"/>
                <a:gd name="connsiteX2" fmla="*/ 1199472 w 2870967"/>
                <a:gd name="connsiteY2" fmla="*/ 469881 h 3326559"/>
                <a:gd name="connsiteX3" fmla="*/ 2870967 w 2870967"/>
                <a:gd name="connsiteY3" fmla="*/ 0 h 3326559"/>
                <a:gd name="connsiteX0" fmla="*/ 1302098 w 2870809"/>
                <a:gd name="connsiteY0" fmla="*/ 3326559 h 3326559"/>
                <a:gd name="connsiteX1" fmla="*/ 261 w 2870809"/>
                <a:gd name="connsiteY1" fmla="*/ 1913807 h 3326559"/>
                <a:gd name="connsiteX2" fmla="*/ 1199314 w 2870809"/>
                <a:gd name="connsiteY2" fmla="*/ 469881 h 3326559"/>
                <a:gd name="connsiteX3" fmla="*/ 2301048 w 2870809"/>
                <a:gd name="connsiteY3" fmla="*/ 157506 h 3326559"/>
                <a:gd name="connsiteX4" fmla="*/ 2870809 w 2870809"/>
                <a:gd name="connsiteY4" fmla="*/ 0 h 3326559"/>
                <a:gd name="connsiteX0" fmla="*/ 1302098 w 2301048"/>
                <a:gd name="connsiteY0" fmla="*/ 3169053 h 3169053"/>
                <a:gd name="connsiteX1" fmla="*/ 261 w 2301048"/>
                <a:gd name="connsiteY1" fmla="*/ 1756301 h 3169053"/>
                <a:gd name="connsiteX2" fmla="*/ 1199314 w 2301048"/>
                <a:gd name="connsiteY2" fmla="*/ 312375 h 3169053"/>
                <a:gd name="connsiteX3" fmla="*/ 2301048 w 2301048"/>
                <a:gd name="connsiteY3" fmla="*/ 0 h 3169053"/>
                <a:gd name="connsiteX0" fmla="*/ 1302098 w 3032714"/>
                <a:gd name="connsiteY0" fmla="*/ 3235994 h 3235994"/>
                <a:gd name="connsiteX1" fmla="*/ 261 w 3032714"/>
                <a:gd name="connsiteY1" fmla="*/ 1823242 h 3235994"/>
                <a:gd name="connsiteX2" fmla="*/ 1199314 w 3032714"/>
                <a:gd name="connsiteY2" fmla="*/ 379316 h 3235994"/>
                <a:gd name="connsiteX3" fmla="*/ 3032714 w 3032714"/>
                <a:gd name="connsiteY3" fmla="*/ 0 h 3235994"/>
                <a:gd name="connsiteX0" fmla="*/ 1302098 w 3032714"/>
                <a:gd name="connsiteY0" fmla="*/ 3235994 h 3235994"/>
                <a:gd name="connsiteX1" fmla="*/ 261 w 3032714"/>
                <a:gd name="connsiteY1" fmla="*/ 1823242 h 3235994"/>
                <a:gd name="connsiteX2" fmla="*/ 1199314 w 3032714"/>
                <a:gd name="connsiteY2" fmla="*/ 379316 h 3235994"/>
                <a:gd name="connsiteX3" fmla="*/ 3032714 w 3032714"/>
                <a:gd name="connsiteY3" fmla="*/ 0 h 3235994"/>
                <a:gd name="connsiteX0" fmla="*/ 1302098 w 2812054"/>
                <a:gd name="connsiteY0" fmla="*/ 3274245 h 3274245"/>
                <a:gd name="connsiteX1" fmla="*/ 261 w 2812054"/>
                <a:gd name="connsiteY1" fmla="*/ 1861493 h 3274245"/>
                <a:gd name="connsiteX2" fmla="*/ 1199314 w 2812054"/>
                <a:gd name="connsiteY2" fmla="*/ 417567 h 3274245"/>
                <a:gd name="connsiteX3" fmla="*/ 2812054 w 2812054"/>
                <a:gd name="connsiteY3" fmla="*/ 0 h 3274245"/>
                <a:gd name="connsiteX0" fmla="*/ 1322648 w 2832604"/>
                <a:gd name="connsiteY0" fmla="*/ 3274245 h 3274245"/>
                <a:gd name="connsiteX1" fmla="*/ 20811 w 2832604"/>
                <a:gd name="connsiteY1" fmla="*/ 1861493 h 3274245"/>
                <a:gd name="connsiteX2" fmla="*/ 650790 w 2832604"/>
                <a:gd name="connsiteY2" fmla="*/ 647077 h 3274245"/>
                <a:gd name="connsiteX3" fmla="*/ 2832604 w 2832604"/>
                <a:gd name="connsiteY3" fmla="*/ 0 h 3274245"/>
                <a:gd name="connsiteX0" fmla="*/ 1322648 w 2832604"/>
                <a:gd name="connsiteY0" fmla="*/ 3274245 h 3274245"/>
                <a:gd name="connsiteX1" fmla="*/ 20811 w 2832604"/>
                <a:gd name="connsiteY1" fmla="*/ 1861493 h 3274245"/>
                <a:gd name="connsiteX2" fmla="*/ 650790 w 2832604"/>
                <a:gd name="connsiteY2" fmla="*/ 647077 h 3274245"/>
                <a:gd name="connsiteX3" fmla="*/ 2832604 w 2832604"/>
                <a:gd name="connsiteY3" fmla="*/ 0 h 3274245"/>
                <a:gd name="connsiteX0" fmla="*/ 1326867 w 2836823"/>
                <a:gd name="connsiteY0" fmla="*/ 3274245 h 3274245"/>
                <a:gd name="connsiteX1" fmla="*/ 25030 w 2836823"/>
                <a:gd name="connsiteY1" fmla="*/ 1861493 h 3274245"/>
                <a:gd name="connsiteX2" fmla="*/ 655009 w 2836823"/>
                <a:gd name="connsiteY2" fmla="*/ 647077 h 3274245"/>
                <a:gd name="connsiteX3" fmla="*/ 2836823 w 2836823"/>
                <a:gd name="connsiteY3" fmla="*/ 0 h 3274245"/>
                <a:gd name="connsiteX0" fmla="*/ 1356675 w 2866631"/>
                <a:gd name="connsiteY0" fmla="*/ 3274245 h 3274245"/>
                <a:gd name="connsiteX1" fmla="*/ 54838 w 2866631"/>
                <a:gd name="connsiteY1" fmla="*/ 1861493 h 3274245"/>
                <a:gd name="connsiteX2" fmla="*/ 684817 w 2866631"/>
                <a:gd name="connsiteY2" fmla="*/ 647077 h 3274245"/>
                <a:gd name="connsiteX3" fmla="*/ 2866631 w 2866631"/>
                <a:gd name="connsiteY3" fmla="*/ 0 h 3274245"/>
                <a:gd name="connsiteX0" fmla="*/ 1356675 w 2866631"/>
                <a:gd name="connsiteY0" fmla="*/ 3274245 h 3274245"/>
                <a:gd name="connsiteX1" fmla="*/ 54838 w 2866631"/>
                <a:gd name="connsiteY1" fmla="*/ 1861493 h 3274245"/>
                <a:gd name="connsiteX2" fmla="*/ 684817 w 2866631"/>
                <a:gd name="connsiteY2" fmla="*/ 647077 h 3274245"/>
                <a:gd name="connsiteX3" fmla="*/ 2866631 w 2866631"/>
                <a:gd name="connsiteY3" fmla="*/ 0 h 3274245"/>
                <a:gd name="connsiteX0" fmla="*/ 1030647 w 2540603"/>
                <a:gd name="connsiteY0" fmla="*/ 3274245 h 3274245"/>
                <a:gd name="connsiteX1" fmla="*/ 65608 w 2540603"/>
                <a:gd name="connsiteY1" fmla="*/ 2119692 h 3274245"/>
                <a:gd name="connsiteX2" fmla="*/ 358789 w 2540603"/>
                <a:gd name="connsiteY2" fmla="*/ 647077 h 3274245"/>
                <a:gd name="connsiteX3" fmla="*/ 2540603 w 2540603"/>
                <a:gd name="connsiteY3" fmla="*/ 0 h 3274245"/>
                <a:gd name="connsiteX0" fmla="*/ 1030647 w 2540603"/>
                <a:gd name="connsiteY0" fmla="*/ 3274245 h 3274420"/>
                <a:gd name="connsiteX1" fmla="*/ 65608 w 2540603"/>
                <a:gd name="connsiteY1" fmla="*/ 2119692 h 3274420"/>
                <a:gd name="connsiteX2" fmla="*/ 358789 w 2540603"/>
                <a:gd name="connsiteY2" fmla="*/ 647077 h 3274420"/>
                <a:gd name="connsiteX3" fmla="*/ 2540603 w 2540603"/>
                <a:gd name="connsiteY3" fmla="*/ 0 h 3274420"/>
                <a:gd name="connsiteX0" fmla="*/ 1006241 w 1738074"/>
                <a:gd name="connsiteY0" fmla="*/ 3436816 h 3436991"/>
                <a:gd name="connsiteX1" fmla="*/ 41202 w 1738074"/>
                <a:gd name="connsiteY1" fmla="*/ 2282263 h 3436991"/>
                <a:gd name="connsiteX2" fmla="*/ 334383 w 1738074"/>
                <a:gd name="connsiteY2" fmla="*/ 809648 h 3436991"/>
                <a:gd name="connsiteX3" fmla="*/ 1738075 w 1738074"/>
                <a:gd name="connsiteY3" fmla="*/ 0 h 3436991"/>
                <a:gd name="connsiteX0" fmla="*/ 1006241 w 1738076"/>
                <a:gd name="connsiteY0" fmla="*/ 3436816 h 3436991"/>
                <a:gd name="connsiteX1" fmla="*/ 41202 w 1738076"/>
                <a:gd name="connsiteY1" fmla="*/ 2282263 h 3436991"/>
                <a:gd name="connsiteX2" fmla="*/ 334383 w 1738076"/>
                <a:gd name="connsiteY2" fmla="*/ 809648 h 3436991"/>
                <a:gd name="connsiteX3" fmla="*/ 1738075 w 1738076"/>
                <a:gd name="connsiteY3" fmla="*/ 0 h 3436991"/>
                <a:gd name="connsiteX0" fmla="*/ 1140198 w 1872032"/>
                <a:gd name="connsiteY0" fmla="*/ 3436816 h 3436988"/>
                <a:gd name="connsiteX1" fmla="*/ 175159 w 1872032"/>
                <a:gd name="connsiteY1" fmla="*/ 2282263 h 3436988"/>
                <a:gd name="connsiteX2" fmla="*/ 166382 w 1872032"/>
                <a:gd name="connsiteY2" fmla="*/ 886152 h 3436988"/>
                <a:gd name="connsiteX3" fmla="*/ 1872032 w 1872032"/>
                <a:gd name="connsiteY3" fmla="*/ 0 h 3436988"/>
                <a:gd name="connsiteX0" fmla="*/ 1140200 w 1872034"/>
                <a:gd name="connsiteY0" fmla="*/ 3522883 h 3523055"/>
                <a:gd name="connsiteX1" fmla="*/ 175161 w 1872034"/>
                <a:gd name="connsiteY1" fmla="*/ 2368330 h 3523055"/>
                <a:gd name="connsiteX2" fmla="*/ 166384 w 1872034"/>
                <a:gd name="connsiteY2" fmla="*/ 972219 h 3523055"/>
                <a:gd name="connsiteX3" fmla="*/ 1872034 w 1872034"/>
                <a:gd name="connsiteY3" fmla="*/ 0 h 3523055"/>
                <a:gd name="connsiteX0" fmla="*/ 1140200 w 1872034"/>
                <a:gd name="connsiteY0" fmla="*/ 3522883 h 3523055"/>
                <a:gd name="connsiteX1" fmla="*/ 175161 w 1872034"/>
                <a:gd name="connsiteY1" fmla="*/ 2368330 h 3523055"/>
                <a:gd name="connsiteX2" fmla="*/ 166384 w 1872034"/>
                <a:gd name="connsiteY2" fmla="*/ 972219 h 3523055"/>
                <a:gd name="connsiteX3" fmla="*/ 1872034 w 1872034"/>
                <a:gd name="connsiteY3" fmla="*/ 0 h 3523055"/>
                <a:gd name="connsiteX0" fmla="*/ 1240943 w 1972777"/>
                <a:gd name="connsiteY0" fmla="*/ 3522883 h 3523086"/>
                <a:gd name="connsiteX1" fmla="*/ 101698 w 1972777"/>
                <a:gd name="connsiteY1" fmla="*/ 2483086 h 3523086"/>
                <a:gd name="connsiteX2" fmla="*/ 267127 w 1972777"/>
                <a:gd name="connsiteY2" fmla="*/ 972219 h 3523086"/>
                <a:gd name="connsiteX3" fmla="*/ 1972777 w 1972777"/>
                <a:gd name="connsiteY3" fmla="*/ 0 h 3523086"/>
                <a:gd name="connsiteX0" fmla="*/ 1440163 w 1986177"/>
                <a:gd name="connsiteY0" fmla="*/ 3608950 h 3609132"/>
                <a:gd name="connsiteX1" fmla="*/ 115098 w 1986177"/>
                <a:gd name="connsiteY1" fmla="*/ 2483086 h 3609132"/>
                <a:gd name="connsiteX2" fmla="*/ 280527 w 1986177"/>
                <a:gd name="connsiteY2" fmla="*/ 972219 h 3609132"/>
                <a:gd name="connsiteX3" fmla="*/ 1986177 w 1986177"/>
                <a:gd name="connsiteY3" fmla="*/ 0 h 3609132"/>
                <a:gd name="connsiteX0" fmla="*/ 1415256 w 1984497"/>
                <a:gd name="connsiteY0" fmla="*/ 3695016 h 3695181"/>
                <a:gd name="connsiteX1" fmla="*/ 113418 w 1984497"/>
                <a:gd name="connsiteY1" fmla="*/ 2483086 h 3695181"/>
                <a:gd name="connsiteX2" fmla="*/ 278847 w 1984497"/>
                <a:gd name="connsiteY2" fmla="*/ 972219 h 3695181"/>
                <a:gd name="connsiteX3" fmla="*/ 1984497 w 1984497"/>
                <a:gd name="connsiteY3" fmla="*/ 0 h 3695181"/>
                <a:gd name="connsiteX0" fmla="*/ 1415256 w 1984497"/>
                <a:gd name="connsiteY0" fmla="*/ 3695016 h 3695016"/>
                <a:gd name="connsiteX1" fmla="*/ 113418 w 1984497"/>
                <a:gd name="connsiteY1" fmla="*/ 2483086 h 3695016"/>
                <a:gd name="connsiteX2" fmla="*/ 278847 w 1984497"/>
                <a:gd name="connsiteY2" fmla="*/ 972219 h 3695016"/>
                <a:gd name="connsiteX3" fmla="*/ 1984497 w 1984497"/>
                <a:gd name="connsiteY3" fmla="*/ 0 h 3695016"/>
                <a:gd name="connsiteX0" fmla="*/ 1402804 w 1983659"/>
                <a:gd name="connsiteY0" fmla="*/ 3647202 h 3647202"/>
                <a:gd name="connsiteX1" fmla="*/ 112580 w 1983659"/>
                <a:gd name="connsiteY1" fmla="*/ 2483086 h 3647202"/>
                <a:gd name="connsiteX2" fmla="*/ 278009 w 1983659"/>
                <a:gd name="connsiteY2" fmla="*/ 972219 h 3647202"/>
                <a:gd name="connsiteX3" fmla="*/ 1983659 w 1983659"/>
                <a:gd name="connsiteY3" fmla="*/ 0 h 3647202"/>
                <a:gd name="connsiteX0" fmla="*/ 1402804 w 1983659"/>
                <a:gd name="connsiteY0" fmla="*/ 3647202 h 3647202"/>
                <a:gd name="connsiteX1" fmla="*/ 112580 w 1983659"/>
                <a:gd name="connsiteY1" fmla="*/ 2483086 h 3647202"/>
                <a:gd name="connsiteX2" fmla="*/ 278009 w 1983659"/>
                <a:gd name="connsiteY2" fmla="*/ 972219 h 3647202"/>
                <a:gd name="connsiteX3" fmla="*/ 1983659 w 1983659"/>
                <a:gd name="connsiteY3" fmla="*/ 0 h 3647202"/>
                <a:gd name="connsiteX0" fmla="*/ 112580 w 1983659"/>
                <a:gd name="connsiteY0" fmla="*/ 2483086 h 2483086"/>
                <a:gd name="connsiteX1" fmla="*/ 278009 w 1983659"/>
                <a:gd name="connsiteY1" fmla="*/ 972219 h 2483086"/>
                <a:gd name="connsiteX2" fmla="*/ 1983659 w 1983659"/>
                <a:gd name="connsiteY2" fmla="*/ 0 h 2483086"/>
                <a:gd name="connsiteX0" fmla="*/ -1 w 1705649"/>
                <a:gd name="connsiteY0" fmla="*/ 972219 h 972218"/>
                <a:gd name="connsiteX1" fmla="*/ 1705649 w 1705649"/>
                <a:gd name="connsiteY1" fmla="*/ 0 h 972218"/>
                <a:gd name="connsiteX0" fmla="*/ 0 w 1624354"/>
                <a:gd name="connsiteY0" fmla="*/ 886153 h 886153"/>
                <a:gd name="connsiteX1" fmla="*/ 1624354 w 1624354"/>
                <a:gd name="connsiteY1" fmla="*/ 0 h 886153"/>
                <a:gd name="connsiteX0" fmla="*/ 0 w 1392080"/>
                <a:gd name="connsiteY0" fmla="*/ 847902 h 847902"/>
                <a:gd name="connsiteX1" fmla="*/ 1392080 w 1392080"/>
                <a:gd name="connsiteY1" fmla="*/ 0 h 847902"/>
                <a:gd name="connsiteX0" fmla="*/ 0 w 1438535"/>
                <a:gd name="connsiteY0" fmla="*/ 857465 h 857465"/>
                <a:gd name="connsiteX1" fmla="*/ 1438535 w 1438535"/>
                <a:gd name="connsiteY1" fmla="*/ 0 h 857465"/>
                <a:gd name="connsiteX0" fmla="*/ 0 w 1461762"/>
                <a:gd name="connsiteY0" fmla="*/ 819214 h 819214"/>
                <a:gd name="connsiteX1" fmla="*/ 1461762 w 1461762"/>
                <a:gd name="connsiteY1" fmla="*/ 0 h 819214"/>
                <a:gd name="connsiteX0" fmla="*/ 0 w 1206259"/>
                <a:gd name="connsiteY0" fmla="*/ 780963 h 780963"/>
                <a:gd name="connsiteX1" fmla="*/ 1206259 w 1206259"/>
                <a:gd name="connsiteY1" fmla="*/ 0 h 780963"/>
                <a:gd name="connsiteX0" fmla="*/ 0 w 1206259"/>
                <a:gd name="connsiteY0" fmla="*/ 780963 h 780963"/>
                <a:gd name="connsiteX1" fmla="*/ 1206259 w 1206259"/>
                <a:gd name="connsiteY1" fmla="*/ 0 h 780963"/>
                <a:gd name="connsiteX0" fmla="*/ 0 w 1206259"/>
                <a:gd name="connsiteY0" fmla="*/ 780963 h 780963"/>
                <a:gd name="connsiteX1" fmla="*/ 1206259 w 1206259"/>
                <a:gd name="connsiteY1" fmla="*/ 0 h 780963"/>
                <a:gd name="connsiteX0" fmla="*/ 0 w 1206259"/>
                <a:gd name="connsiteY0" fmla="*/ 780963 h 780963"/>
                <a:gd name="connsiteX1" fmla="*/ 1206259 w 1206259"/>
                <a:gd name="connsiteY1" fmla="*/ 0 h 780963"/>
                <a:gd name="connsiteX0" fmla="*/ 0 w 1206259"/>
                <a:gd name="connsiteY0" fmla="*/ 780963 h 780963"/>
                <a:gd name="connsiteX1" fmla="*/ 1206259 w 1206259"/>
                <a:gd name="connsiteY1" fmla="*/ 0 h 780963"/>
                <a:gd name="connsiteX0" fmla="*/ 0 w 1206259"/>
                <a:gd name="connsiteY0" fmla="*/ 780963 h 780963"/>
                <a:gd name="connsiteX1" fmla="*/ 1206259 w 1206259"/>
                <a:gd name="connsiteY1" fmla="*/ 0 h 780963"/>
                <a:gd name="connsiteX0" fmla="*/ 0 w 1229486"/>
                <a:gd name="connsiteY0" fmla="*/ 771399 h 771399"/>
                <a:gd name="connsiteX1" fmla="*/ 1229486 w 1229486"/>
                <a:gd name="connsiteY1" fmla="*/ 0 h 771399"/>
                <a:gd name="connsiteX0" fmla="*/ 0 w 1229486"/>
                <a:gd name="connsiteY0" fmla="*/ 771399 h 771399"/>
                <a:gd name="connsiteX1" fmla="*/ 1229486 w 1229486"/>
                <a:gd name="connsiteY1" fmla="*/ 0 h 771399"/>
                <a:gd name="connsiteX0" fmla="*/ 0 w 1382981"/>
                <a:gd name="connsiteY0" fmla="*/ 888067 h 888067"/>
                <a:gd name="connsiteX1" fmla="*/ 1382981 w 1382981"/>
                <a:gd name="connsiteY1" fmla="*/ 0 h 888067"/>
                <a:gd name="connsiteX0" fmla="*/ 0 w 1382981"/>
                <a:gd name="connsiteY0" fmla="*/ 888067 h 888067"/>
                <a:gd name="connsiteX1" fmla="*/ 1382981 w 1382981"/>
                <a:gd name="connsiteY1" fmla="*/ 0 h 888067"/>
                <a:gd name="connsiteX0" fmla="*/ 0 w 1382981"/>
                <a:gd name="connsiteY0" fmla="*/ 888067 h 888067"/>
                <a:gd name="connsiteX1" fmla="*/ 1382981 w 1382981"/>
                <a:gd name="connsiteY1" fmla="*/ 0 h 888067"/>
                <a:gd name="connsiteX0" fmla="*/ 0 w 1453825"/>
                <a:gd name="connsiteY0" fmla="*/ 926956 h 926956"/>
                <a:gd name="connsiteX1" fmla="*/ 1453825 w 1453825"/>
                <a:gd name="connsiteY1" fmla="*/ 0 h 926956"/>
                <a:gd name="connsiteX0" fmla="*/ 0 w 1453825"/>
                <a:gd name="connsiteY0" fmla="*/ 926956 h 926956"/>
                <a:gd name="connsiteX1" fmla="*/ 1453825 w 1453825"/>
                <a:gd name="connsiteY1" fmla="*/ 0 h 926956"/>
                <a:gd name="connsiteX0" fmla="*/ 0 w 1453825"/>
                <a:gd name="connsiteY0" fmla="*/ 926956 h 926956"/>
                <a:gd name="connsiteX1" fmla="*/ 1453825 w 1453825"/>
                <a:gd name="connsiteY1" fmla="*/ 0 h 926956"/>
                <a:gd name="connsiteX0" fmla="*/ 0 w 1453825"/>
                <a:gd name="connsiteY0" fmla="*/ 926956 h 926956"/>
                <a:gd name="connsiteX1" fmla="*/ 1453825 w 1453825"/>
                <a:gd name="connsiteY1" fmla="*/ 0 h 926956"/>
                <a:gd name="connsiteX0" fmla="*/ 0 w 1477440"/>
                <a:gd name="connsiteY0" fmla="*/ 926956 h 926956"/>
                <a:gd name="connsiteX1" fmla="*/ 1477440 w 1477440"/>
                <a:gd name="connsiteY1" fmla="*/ 0 h 926956"/>
                <a:gd name="connsiteX0" fmla="*/ 0 w 1166890"/>
                <a:gd name="connsiteY0" fmla="*/ 847047 h 847047"/>
                <a:gd name="connsiteX1" fmla="*/ 1166890 w 1166890"/>
                <a:gd name="connsiteY1" fmla="*/ 0 h 847047"/>
                <a:gd name="connsiteX0" fmla="*/ 0 w 1166890"/>
                <a:gd name="connsiteY0" fmla="*/ 847047 h 847047"/>
                <a:gd name="connsiteX1" fmla="*/ 1166890 w 1166890"/>
                <a:gd name="connsiteY1" fmla="*/ 0 h 847047"/>
                <a:gd name="connsiteX0" fmla="*/ 0 w 1166890"/>
                <a:gd name="connsiteY0" fmla="*/ 847047 h 847047"/>
                <a:gd name="connsiteX1" fmla="*/ 1166890 w 1166890"/>
                <a:gd name="connsiteY1" fmla="*/ 0 h 8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6890" h="847047">
                  <a:moveTo>
                    <a:pt x="0" y="847047"/>
                  </a:moveTo>
                  <a:cubicBezTo>
                    <a:pt x="276425" y="345698"/>
                    <a:pt x="689679" y="122795"/>
                    <a:pt x="1166890" y="0"/>
                  </a:cubicBezTo>
                </a:path>
              </a:pathLst>
            </a:custGeom>
            <a:noFill/>
            <a:ln w="50800">
              <a:solidFill>
                <a:srgbClr val="9E004F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0" name="Forme libre 39">
              <a:extLst>
                <a:ext uri="{FF2B5EF4-FFF2-40B4-BE49-F238E27FC236}">
                  <a16:creationId xmlns:a16="http://schemas.microsoft.com/office/drawing/2014/main" id="{27B29380-5DB8-4224-9BBE-853F05892B76}"/>
                </a:ext>
              </a:extLst>
            </p:cNvPr>
            <p:cNvSpPr/>
            <p:nvPr/>
          </p:nvSpPr>
          <p:spPr>
            <a:xfrm>
              <a:off x="5037807" y="4084986"/>
              <a:ext cx="925405" cy="1265007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126780 w 1924966"/>
                <a:gd name="connsiteY0" fmla="*/ 1582959 h 1636634"/>
                <a:gd name="connsiteX1" fmla="*/ 1836146 w 1924966"/>
                <a:gd name="connsiteY1" fmla="*/ 2793 h 1636634"/>
                <a:gd name="connsiteX0" fmla="*/ 0 w 1863945"/>
                <a:gd name="connsiteY0" fmla="*/ 1583776 h 1583775"/>
                <a:gd name="connsiteX1" fmla="*/ 1709366 w 1863945"/>
                <a:gd name="connsiteY1" fmla="*/ 3610 h 1583775"/>
                <a:gd name="connsiteX0" fmla="*/ 0 w 1709366"/>
                <a:gd name="connsiteY0" fmla="*/ 1580166 h 1580167"/>
                <a:gd name="connsiteX1" fmla="*/ 1709366 w 1709366"/>
                <a:gd name="connsiteY1" fmla="*/ 0 h 1580167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233204"/>
                <a:gd name="connsiteY0" fmla="*/ 4646 h 1742756"/>
                <a:gd name="connsiteX1" fmla="*/ 1233204 w 1233204"/>
                <a:gd name="connsiteY1" fmla="*/ 1608940 h 1742756"/>
                <a:gd name="connsiteX0" fmla="*/ 0 w 1233204"/>
                <a:gd name="connsiteY0" fmla="*/ 0 h 1817264"/>
                <a:gd name="connsiteX1" fmla="*/ 1233204 w 1233204"/>
                <a:gd name="connsiteY1" fmla="*/ 1604294 h 181726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433928"/>
                <a:gd name="connsiteY0" fmla="*/ 0 h 1614016"/>
                <a:gd name="connsiteX1" fmla="*/ 1433928 w 1433928"/>
                <a:gd name="connsiteY1" fmla="*/ 1614016 h 161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3928" h="1614016">
                  <a:moveTo>
                    <a:pt x="0" y="0"/>
                  </a:moveTo>
                  <a:cubicBezTo>
                    <a:pt x="27990" y="888462"/>
                    <a:pt x="735357" y="1381388"/>
                    <a:pt x="1433928" y="1614016"/>
                  </a:cubicBezTo>
                </a:path>
              </a:pathLst>
            </a:custGeom>
            <a:noFill/>
            <a:ln w="50800">
              <a:solidFill>
                <a:srgbClr val="9E004F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1" name="Forme libre 40">
              <a:extLst>
                <a:ext uri="{FF2B5EF4-FFF2-40B4-BE49-F238E27FC236}">
                  <a16:creationId xmlns:a16="http://schemas.microsoft.com/office/drawing/2014/main" id="{B4D6A11D-FBA0-447F-9180-60CC65798823}"/>
                </a:ext>
              </a:extLst>
            </p:cNvPr>
            <p:cNvSpPr/>
            <p:nvPr/>
          </p:nvSpPr>
          <p:spPr>
            <a:xfrm>
              <a:off x="4172789" y="4112528"/>
              <a:ext cx="1815196" cy="1460952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126780 w 1924966"/>
                <a:gd name="connsiteY0" fmla="*/ 1582959 h 1636634"/>
                <a:gd name="connsiteX1" fmla="*/ 1836146 w 1924966"/>
                <a:gd name="connsiteY1" fmla="*/ 2793 h 1636634"/>
                <a:gd name="connsiteX0" fmla="*/ 0 w 1863945"/>
                <a:gd name="connsiteY0" fmla="*/ 1583776 h 1583775"/>
                <a:gd name="connsiteX1" fmla="*/ 1709366 w 1863945"/>
                <a:gd name="connsiteY1" fmla="*/ 3610 h 1583775"/>
                <a:gd name="connsiteX0" fmla="*/ 0 w 1709366"/>
                <a:gd name="connsiteY0" fmla="*/ 1580166 h 1580167"/>
                <a:gd name="connsiteX1" fmla="*/ 1709366 w 1709366"/>
                <a:gd name="connsiteY1" fmla="*/ 0 h 1580167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233204"/>
                <a:gd name="connsiteY0" fmla="*/ 4646 h 1742756"/>
                <a:gd name="connsiteX1" fmla="*/ 1233204 w 1233204"/>
                <a:gd name="connsiteY1" fmla="*/ 1608940 h 1742756"/>
                <a:gd name="connsiteX0" fmla="*/ 0 w 1233204"/>
                <a:gd name="connsiteY0" fmla="*/ 0 h 1817264"/>
                <a:gd name="connsiteX1" fmla="*/ 1233204 w 1233204"/>
                <a:gd name="connsiteY1" fmla="*/ 1604294 h 181726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2812672"/>
                <a:gd name="connsiteY0" fmla="*/ 0 h 1862493"/>
                <a:gd name="connsiteX1" fmla="*/ 2812672 w 2812672"/>
                <a:gd name="connsiteY1" fmla="*/ 1862493 h 1862493"/>
                <a:gd name="connsiteX0" fmla="*/ 0 w 2812672"/>
                <a:gd name="connsiteY0" fmla="*/ 0 h 1863913"/>
                <a:gd name="connsiteX1" fmla="*/ 2812672 w 2812672"/>
                <a:gd name="connsiteY1" fmla="*/ 1862493 h 1863913"/>
                <a:gd name="connsiteX0" fmla="*/ 0 w 2812672"/>
                <a:gd name="connsiteY0" fmla="*/ 0 h 1864021"/>
                <a:gd name="connsiteX1" fmla="*/ 2812672 w 2812672"/>
                <a:gd name="connsiteY1" fmla="*/ 1862493 h 186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2672" h="1864021">
                  <a:moveTo>
                    <a:pt x="0" y="0"/>
                  </a:moveTo>
                  <a:cubicBezTo>
                    <a:pt x="178969" y="964966"/>
                    <a:pt x="1463732" y="1907191"/>
                    <a:pt x="2812672" y="1862493"/>
                  </a:cubicBezTo>
                </a:path>
              </a:pathLst>
            </a:custGeom>
            <a:noFill/>
            <a:ln w="508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2" name="Forme libre 42">
              <a:extLst>
                <a:ext uri="{FF2B5EF4-FFF2-40B4-BE49-F238E27FC236}">
                  <a16:creationId xmlns:a16="http://schemas.microsoft.com/office/drawing/2014/main" id="{9C507F33-78A0-47CB-B1C4-B43DC324378B}"/>
                </a:ext>
              </a:extLst>
            </p:cNvPr>
            <p:cNvSpPr/>
            <p:nvPr/>
          </p:nvSpPr>
          <p:spPr>
            <a:xfrm>
              <a:off x="4238561" y="2526048"/>
              <a:ext cx="448690" cy="672050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1585582 w 3208268"/>
                <a:gd name="connsiteY0" fmla="*/ 3271004 h 3271004"/>
                <a:gd name="connsiteX1" fmla="*/ 366 w 3208268"/>
                <a:gd name="connsiteY1" fmla="*/ 2491590 h 3271004"/>
                <a:gd name="connsiteX2" fmla="*/ 1738631 w 3208268"/>
                <a:gd name="connsiteY2" fmla="*/ 1106409 h 3271004"/>
                <a:gd name="connsiteX3" fmla="*/ 3208268 w 3208268"/>
                <a:gd name="connsiteY3" fmla="*/ 0 h 3271004"/>
                <a:gd name="connsiteX0" fmla="*/ 1140461 w 2763147"/>
                <a:gd name="connsiteY0" fmla="*/ 3271004 h 3271004"/>
                <a:gd name="connsiteX1" fmla="*/ 550 w 2763147"/>
                <a:gd name="connsiteY1" fmla="*/ 1913807 h 3271004"/>
                <a:gd name="connsiteX2" fmla="*/ 1293510 w 2763147"/>
                <a:gd name="connsiteY2" fmla="*/ 1106409 h 3271004"/>
                <a:gd name="connsiteX3" fmla="*/ 2763147 w 2763147"/>
                <a:gd name="connsiteY3" fmla="*/ 0 h 3271004"/>
                <a:gd name="connsiteX0" fmla="*/ 1152812 w 2775498"/>
                <a:gd name="connsiteY0" fmla="*/ 3271004 h 3271004"/>
                <a:gd name="connsiteX1" fmla="*/ 12901 w 2775498"/>
                <a:gd name="connsiteY1" fmla="*/ 1913807 h 3271004"/>
                <a:gd name="connsiteX2" fmla="*/ 1305861 w 2775498"/>
                <a:gd name="connsiteY2" fmla="*/ 1106409 h 3271004"/>
                <a:gd name="connsiteX3" fmla="*/ 2775498 w 2775498"/>
                <a:gd name="connsiteY3" fmla="*/ 0 h 3271004"/>
                <a:gd name="connsiteX0" fmla="*/ 1161523 w 2784209"/>
                <a:gd name="connsiteY0" fmla="*/ 3271004 h 3271004"/>
                <a:gd name="connsiteX1" fmla="*/ 21612 w 2784209"/>
                <a:gd name="connsiteY1" fmla="*/ 1913807 h 3271004"/>
                <a:gd name="connsiteX2" fmla="*/ 1449512 w 2784209"/>
                <a:gd name="connsiteY2" fmla="*/ 861962 h 3271004"/>
                <a:gd name="connsiteX3" fmla="*/ 2784209 w 2784209"/>
                <a:gd name="connsiteY3" fmla="*/ 0 h 3271004"/>
                <a:gd name="connsiteX0" fmla="*/ 1260365 w 2883051"/>
                <a:gd name="connsiteY0" fmla="*/ 3271004 h 3271004"/>
                <a:gd name="connsiteX1" fmla="*/ 12503 w 2883051"/>
                <a:gd name="connsiteY1" fmla="*/ 1913807 h 3271004"/>
                <a:gd name="connsiteX2" fmla="*/ 1548354 w 2883051"/>
                <a:gd name="connsiteY2" fmla="*/ 861962 h 3271004"/>
                <a:gd name="connsiteX3" fmla="*/ 2883051 w 2883051"/>
                <a:gd name="connsiteY3" fmla="*/ 0 h 3271004"/>
                <a:gd name="connsiteX0" fmla="*/ 1236662 w 2886336"/>
                <a:gd name="connsiteY0" fmla="*/ 3326559 h 3326559"/>
                <a:gd name="connsiteX1" fmla="*/ 15788 w 2886336"/>
                <a:gd name="connsiteY1" fmla="*/ 1913807 h 3326559"/>
                <a:gd name="connsiteX2" fmla="*/ 1551639 w 2886336"/>
                <a:gd name="connsiteY2" fmla="*/ 861962 h 3326559"/>
                <a:gd name="connsiteX3" fmla="*/ 2886336 w 2886336"/>
                <a:gd name="connsiteY3" fmla="*/ 0 h 3326559"/>
                <a:gd name="connsiteX0" fmla="*/ 1246317 w 2895991"/>
                <a:gd name="connsiteY0" fmla="*/ 3326559 h 3326559"/>
                <a:gd name="connsiteX1" fmla="*/ 25443 w 2895991"/>
                <a:gd name="connsiteY1" fmla="*/ 1913807 h 3326559"/>
                <a:gd name="connsiteX2" fmla="*/ 1561294 w 2895991"/>
                <a:gd name="connsiteY2" fmla="*/ 861962 h 3326559"/>
                <a:gd name="connsiteX3" fmla="*/ 2895991 w 2895991"/>
                <a:gd name="connsiteY3" fmla="*/ 0 h 3326559"/>
                <a:gd name="connsiteX0" fmla="*/ 1227791 w 2877465"/>
                <a:gd name="connsiteY0" fmla="*/ 3326559 h 3326559"/>
                <a:gd name="connsiteX1" fmla="*/ 6917 w 2877465"/>
                <a:gd name="connsiteY1" fmla="*/ 1913807 h 3326559"/>
                <a:gd name="connsiteX2" fmla="*/ 1542768 w 2877465"/>
                <a:gd name="connsiteY2" fmla="*/ 861962 h 3326559"/>
                <a:gd name="connsiteX3" fmla="*/ 2877465 w 2877465"/>
                <a:gd name="connsiteY3" fmla="*/ 0 h 3326559"/>
                <a:gd name="connsiteX0" fmla="*/ 1309182 w 2877893"/>
                <a:gd name="connsiteY0" fmla="*/ 3326559 h 3326559"/>
                <a:gd name="connsiteX1" fmla="*/ 7345 w 2877893"/>
                <a:gd name="connsiteY1" fmla="*/ 1913807 h 3326559"/>
                <a:gd name="connsiteX2" fmla="*/ 1543196 w 2877893"/>
                <a:gd name="connsiteY2" fmla="*/ 861962 h 3326559"/>
                <a:gd name="connsiteX3" fmla="*/ 2877893 w 2877893"/>
                <a:gd name="connsiteY3" fmla="*/ 0 h 3326559"/>
                <a:gd name="connsiteX0" fmla="*/ 1302256 w 2870967"/>
                <a:gd name="connsiteY0" fmla="*/ 3326559 h 3326559"/>
                <a:gd name="connsiteX1" fmla="*/ 419 w 2870967"/>
                <a:gd name="connsiteY1" fmla="*/ 1913807 h 3326559"/>
                <a:gd name="connsiteX2" fmla="*/ 1199472 w 2870967"/>
                <a:gd name="connsiteY2" fmla="*/ 469881 h 3326559"/>
                <a:gd name="connsiteX3" fmla="*/ 2870967 w 2870967"/>
                <a:gd name="connsiteY3" fmla="*/ 0 h 3326559"/>
                <a:gd name="connsiteX0" fmla="*/ 1302098 w 2870809"/>
                <a:gd name="connsiteY0" fmla="*/ 3326559 h 3326559"/>
                <a:gd name="connsiteX1" fmla="*/ 261 w 2870809"/>
                <a:gd name="connsiteY1" fmla="*/ 1913807 h 3326559"/>
                <a:gd name="connsiteX2" fmla="*/ 1199314 w 2870809"/>
                <a:gd name="connsiteY2" fmla="*/ 469881 h 3326559"/>
                <a:gd name="connsiteX3" fmla="*/ 2301048 w 2870809"/>
                <a:gd name="connsiteY3" fmla="*/ 157506 h 3326559"/>
                <a:gd name="connsiteX4" fmla="*/ 2870809 w 2870809"/>
                <a:gd name="connsiteY4" fmla="*/ 0 h 3326559"/>
                <a:gd name="connsiteX0" fmla="*/ 1302098 w 2301048"/>
                <a:gd name="connsiteY0" fmla="*/ 3169053 h 3169053"/>
                <a:gd name="connsiteX1" fmla="*/ 261 w 2301048"/>
                <a:gd name="connsiteY1" fmla="*/ 1756301 h 3169053"/>
                <a:gd name="connsiteX2" fmla="*/ 1199314 w 2301048"/>
                <a:gd name="connsiteY2" fmla="*/ 312375 h 3169053"/>
                <a:gd name="connsiteX3" fmla="*/ 2301048 w 2301048"/>
                <a:gd name="connsiteY3" fmla="*/ 0 h 3169053"/>
                <a:gd name="connsiteX0" fmla="*/ 1302098 w 3032714"/>
                <a:gd name="connsiteY0" fmla="*/ 3235994 h 3235994"/>
                <a:gd name="connsiteX1" fmla="*/ 261 w 3032714"/>
                <a:gd name="connsiteY1" fmla="*/ 1823242 h 3235994"/>
                <a:gd name="connsiteX2" fmla="*/ 1199314 w 3032714"/>
                <a:gd name="connsiteY2" fmla="*/ 379316 h 3235994"/>
                <a:gd name="connsiteX3" fmla="*/ 3032714 w 3032714"/>
                <a:gd name="connsiteY3" fmla="*/ 0 h 3235994"/>
                <a:gd name="connsiteX0" fmla="*/ 1302098 w 3032714"/>
                <a:gd name="connsiteY0" fmla="*/ 3235994 h 3235994"/>
                <a:gd name="connsiteX1" fmla="*/ 261 w 3032714"/>
                <a:gd name="connsiteY1" fmla="*/ 1823242 h 3235994"/>
                <a:gd name="connsiteX2" fmla="*/ 1199314 w 3032714"/>
                <a:gd name="connsiteY2" fmla="*/ 379316 h 3235994"/>
                <a:gd name="connsiteX3" fmla="*/ 3032714 w 3032714"/>
                <a:gd name="connsiteY3" fmla="*/ 0 h 3235994"/>
                <a:gd name="connsiteX0" fmla="*/ 1302098 w 2812054"/>
                <a:gd name="connsiteY0" fmla="*/ 3274245 h 3274245"/>
                <a:gd name="connsiteX1" fmla="*/ 261 w 2812054"/>
                <a:gd name="connsiteY1" fmla="*/ 1861493 h 3274245"/>
                <a:gd name="connsiteX2" fmla="*/ 1199314 w 2812054"/>
                <a:gd name="connsiteY2" fmla="*/ 417567 h 3274245"/>
                <a:gd name="connsiteX3" fmla="*/ 2812054 w 2812054"/>
                <a:gd name="connsiteY3" fmla="*/ 0 h 3274245"/>
                <a:gd name="connsiteX0" fmla="*/ 1322648 w 2832604"/>
                <a:gd name="connsiteY0" fmla="*/ 3274245 h 3274245"/>
                <a:gd name="connsiteX1" fmla="*/ 20811 w 2832604"/>
                <a:gd name="connsiteY1" fmla="*/ 1861493 h 3274245"/>
                <a:gd name="connsiteX2" fmla="*/ 650790 w 2832604"/>
                <a:gd name="connsiteY2" fmla="*/ 647077 h 3274245"/>
                <a:gd name="connsiteX3" fmla="*/ 2832604 w 2832604"/>
                <a:gd name="connsiteY3" fmla="*/ 0 h 3274245"/>
                <a:gd name="connsiteX0" fmla="*/ 1322648 w 2832604"/>
                <a:gd name="connsiteY0" fmla="*/ 3274245 h 3274245"/>
                <a:gd name="connsiteX1" fmla="*/ 20811 w 2832604"/>
                <a:gd name="connsiteY1" fmla="*/ 1861493 h 3274245"/>
                <a:gd name="connsiteX2" fmla="*/ 650790 w 2832604"/>
                <a:gd name="connsiteY2" fmla="*/ 647077 h 3274245"/>
                <a:gd name="connsiteX3" fmla="*/ 2832604 w 2832604"/>
                <a:gd name="connsiteY3" fmla="*/ 0 h 3274245"/>
                <a:gd name="connsiteX0" fmla="*/ 1326867 w 2836823"/>
                <a:gd name="connsiteY0" fmla="*/ 3274245 h 3274245"/>
                <a:gd name="connsiteX1" fmla="*/ 25030 w 2836823"/>
                <a:gd name="connsiteY1" fmla="*/ 1861493 h 3274245"/>
                <a:gd name="connsiteX2" fmla="*/ 655009 w 2836823"/>
                <a:gd name="connsiteY2" fmla="*/ 647077 h 3274245"/>
                <a:gd name="connsiteX3" fmla="*/ 2836823 w 2836823"/>
                <a:gd name="connsiteY3" fmla="*/ 0 h 3274245"/>
                <a:gd name="connsiteX0" fmla="*/ 1356675 w 2866631"/>
                <a:gd name="connsiteY0" fmla="*/ 3274245 h 3274245"/>
                <a:gd name="connsiteX1" fmla="*/ 54838 w 2866631"/>
                <a:gd name="connsiteY1" fmla="*/ 1861493 h 3274245"/>
                <a:gd name="connsiteX2" fmla="*/ 684817 w 2866631"/>
                <a:gd name="connsiteY2" fmla="*/ 647077 h 3274245"/>
                <a:gd name="connsiteX3" fmla="*/ 2866631 w 2866631"/>
                <a:gd name="connsiteY3" fmla="*/ 0 h 3274245"/>
                <a:gd name="connsiteX0" fmla="*/ 1356675 w 2866631"/>
                <a:gd name="connsiteY0" fmla="*/ 3274245 h 3274245"/>
                <a:gd name="connsiteX1" fmla="*/ 54838 w 2866631"/>
                <a:gd name="connsiteY1" fmla="*/ 1861493 h 3274245"/>
                <a:gd name="connsiteX2" fmla="*/ 684817 w 2866631"/>
                <a:gd name="connsiteY2" fmla="*/ 647077 h 3274245"/>
                <a:gd name="connsiteX3" fmla="*/ 2866631 w 2866631"/>
                <a:gd name="connsiteY3" fmla="*/ 0 h 3274245"/>
                <a:gd name="connsiteX0" fmla="*/ 1030647 w 2540603"/>
                <a:gd name="connsiteY0" fmla="*/ 3274245 h 3274245"/>
                <a:gd name="connsiteX1" fmla="*/ 65608 w 2540603"/>
                <a:gd name="connsiteY1" fmla="*/ 2119692 h 3274245"/>
                <a:gd name="connsiteX2" fmla="*/ 358789 w 2540603"/>
                <a:gd name="connsiteY2" fmla="*/ 647077 h 3274245"/>
                <a:gd name="connsiteX3" fmla="*/ 2540603 w 2540603"/>
                <a:gd name="connsiteY3" fmla="*/ 0 h 3274245"/>
                <a:gd name="connsiteX0" fmla="*/ 1030647 w 2540603"/>
                <a:gd name="connsiteY0" fmla="*/ 3274245 h 3274420"/>
                <a:gd name="connsiteX1" fmla="*/ 65608 w 2540603"/>
                <a:gd name="connsiteY1" fmla="*/ 2119692 h 3274420"/>
                <a:gd name="connsiteX2" fmla="*/ 358789 w 2540603"/>
                <a:gd name="connsiteY2" fmla="*/ 647077 h 3274420"/>
                <a:gd name="connsiteX3" fmla="*/ 2540603 w 2540603"/>
                <a:gd name="connsiteY3" fmla="*/ 0 h 3274420"/>
                <a:gd name="connsiteX0" fmla="*/ 1006241 w 1738074"/>
                <a:gd name="connsiteY0" fmla="*/ 3436816 h 3436991"/>
                <a:gd name="connsiteX1" fmla="*/ 41202 w 1738074"/>
                <a:gd name="connsiteY1" fmla="*/ 2282263 h 3436991"/>
                <a:gd name="connsiteX2" fmla="*/ 334383 w 1738074"/>
                <a:gd name="connsiteY2" fmla="*/ 809648 h 3436991"/>
                <a:gd name="connsiteX3" fmla="*/ 1738075 w 1738074"/>
                <a:gd name="connsiteY3" fmla="*/ 0 h 3436991"/>
                <a:gd name="connsiteX0" fmla="*/ 1006241 w 1738076"/>
                <a:gd name="connsiteY0" fmla="*/ 3436816 h 3436991"/>
                <a:gd name="connsiteX1" fmla="*/ 41202 w 1738076"/>
                <a:gd name="connsiteY1" fmla="*/ 2282263 h 3436991"/>
                <a:gd name="connsiteX2" fmla="*/ 334383 w 1738076"/>
                <a:gd name="connsiteY2" fmla="*/ 809648 h 3436991"/>
                <a:gd name="connsiteX3" fmla="*/ 1738075 w 1738076"/>
                <a:gd name="connsiteY3" fmla="*/ 0 h 3436991"/>
                <a:gd name="connsiteX0" fmla="*/ 1140198 w 1872032"/>
                <a:gd name="connsiteY0" fmla="*/ 3436816 h 3436988"/>
                <a:gd name="connsiteX1" fmla="*/ 175159 w 1872032"/>
                <a:gd name="connsiteY1" fmla="*/ 2282263 h 3436988"/>
                <a:gd name="connsiteX2" fmla="*/ 166382 w 1872032"/>
                <a:gd name="connsiteY2" fmla="*/ 886152 h 3436988"/>
                <a:gd name="connsiteX3" fmla="*/ 1872032 w 1872032"/>
                <a:gd name="connsiteY3" fmla="*/ 0 h 3436988"/>
                <a:gd name="connsiteX0" fmla="*/ 1140200 w 1872034"/>
                <a:gd name="connsiteY0" fmla="*/ 3522883 h 3523055"/>
                <a:gd name="connsiteX1" fmla="*/ 175161 w 1872034"/>
                <a:gd name="connsiteY1" fmla="*/ 2368330 h 3523055"/>
                <a:gd name="connsiteX2" fmla="*/ 166384 w 1872034"/>
                <a:gd name="connsiteY2" fmla="*/ 972219 h 3523055"/>
                <a:gd name="connsiteX3" fmla="*/ 1872034 w 1872034"/>
                <a:gd name="connsiteY3" fmla="*/ 0 h 3523055"/>
                <a:gd name="connsiteX0" fmla="*/ 1140200 w 1872034"/>
                <a:gd name="connsiteY0" fmla="*/ 3522883 h 3523055"/>
                <a:gd name="connsiteX1" fmla="*/ 175161 w 1872034"/>
                <a:gd name="connsiteY1" fmla="*/ 2368330 h 3523055"/>
                <a:gd name="connsiteX2" fmla="*/ 166384 w 1872034"/>
                <a:gd name="connsiteY2" fmla="*/ 972219 h 3523055"/>
                <a:gd name="connsiteX3" fmla="*/ 1872034 w 1872034"/>
                <a:gd name="connsiteY3" fmla="*/ 0 h 3523055"/>
                <a:gd name="connsiteX0" fmla="*/ 1240943 w 1972777"/>
                <a:gd name="connsiteY0" fmla="*/ 3522883 h 3523086"/>
                <a:gd name="connsiteX1" fmla="*/ 101698 w 1972777"/>
                <a:gd name="connsiteY1" fmla="*/ 2483086 h 3523086"/>
                <a:gd name="connsiteX2" fmla="*/ 267127 w 1972777"/>
                <a:gd name="connsiteY2" fmla="*/ 972219 h 3523086"/>
                <a:gd name="connsiteX3" fmla="*/ 1972777 w 1972777"/>
                <a:gd name="connsiteY3" fmla="*/ 0 h 3523086"/>
                <a:gd name="connsiteX0" fmla="*/ 1440163 w 1986177"/>
                <a:gd name="connsiteY0" fmla="*/ 3608950 h 3609132"/>
                <a:gd name="connsiteX1" fmla="*/ 115098 w 1986177"/>
                <a:gd name="connsiteY1" fmla="*/ 2483086 h 3609132"/>
                <a:gd name="connsiteX2" fmla="*/ 280527 w 1986177"/>
                <a:gd name="connsiteY2" fmla="*/ 972219 h 3609132"/>
                <a:gd name="connsiteX3" fmla="*/ 1986177 w 1986177"/>
                <a:gd name="connsiteY3" fmla="*/ 0 h 3609132"/>
                <a:gd name="connsiteX0" fmla="*/ 1415256 w 1984497"/>
                <a:gd name="connsiteY0" fmla="*/ 3695016 h 3695181"/>
                <a:gd name="connsiteX1" fmla="*/ 113418 w 1984497"/>
                <a:gd name="connsiteY1" fmla="*/ 2483086 h 3695181"/>
                <a:gd name="connsiteX2" fmla="*/ 278847 w 1984497"/>
                <a:gd name="connsiteY2" fmla="*/ 972219 h 3695181"/>
                <a:gd name="connsiteX3" fmla="*/ 1984497 w 1984497"/>
                <a:gd name="connsiteY3" fmla="*/ 0 h 3695181"/>
                <a:gd name="connsiteX0" fmla="*/ 1415256 w 1984497"/>
                <a:gd name="connsiteY0" fmla="*/ 3695016 h 3695016"/>
                <a:gd name="connsiteX1" fmla="*/ 113418 w 1984497"/>
                <a:gd name="connsiteY1" fmla="*/ 2483086 h 3695016"/>
                <a:gd name="connsiteX2" fmla="*/ 278847 w 1984497"/>
                <a:gd name="connsiteY2" fmla="*/ 972219 h 3695016"/>
                <a:gd name="connsiteX3" fmla="*/ 1984497 w 1984497"/>
                <a:gd name="connsiteY3" fmla="*/ 0 h 3695016"/>
                <a:gd name="connsiteX0" fmla="*/ 1402804 w 1983659"/>
                <a:gd name="connsiteY0" fmla="*/ 3647202 h 3647202"/>
                <a:gd name="connsiteX1" fmla="*/ 112580 w 1983659"/>
                <a:gd name="connsiteY1" fmla="*/ 2483086 h 3647202"/>
                <a:gd name="connsiteX2" fmla="*/ 278009 w 1983659"/>
                <a:gd name="connsiteY2" fmla="*/ 972219 h 3647202"/>
                <a:gd name="connsiteX3" fmla="*/ 1983659 w 1983659"/>
                <a:gd name="connsiteY3" fmla="*/ 0 h 3647202"/>
                <a:gd name="connsiteX0" fmla="*/ 1402804 w 1983659"/>
                <a:gd name="connsiteY0" fmla="*/ 3647202 h 3647202"/>
                <a:gd name="connsiteX1" fmla="*/ 112580 w 1983659"/>
                <a:gd name="connsiteY1" fmla="*/ 2483086 h 3647202"/>
                <a:gd name="connsiteX2" fmla="*/ 278009 w 1983659"/>
                <a:gd name="connsiteY2" fmla="*/ 972219 h 3647202"/>
                <a:gd name="connsiteX3" fmla="*/ 1983659 w 1983659"/>
                <a:gd name="connsiteY3" fmla="*/ 0 h 3647202"/>
                <a:gd name="connsiteX0" fmla="*/ 112580 w 1983659"/>
                <a:gd name="connsiteY0" fmla="*/ 2483086 h 2483086"/>
                <a:gd name="connsiteX1" fmla="*/ 278009 w 1983659"/>
                <a:gd name="connsiteY1" fmla="*/ 972219 h 2483086"/>
                <a:gd name="connsiteX2" fmla="*/ 1983659 w 1983659"/>
                <a:gd name="connsiteY2" fmla="*/ 0 h 2483086"/>
                <a:gd name="connsiteX0" fmla="*/ -1 w 1705649"/>
                <a:gd name="connsiteY0" fmla="*/ 972219 h 972218"/>
                <a:gd name="connsiteX1" fmla="*/ 1705649 w 1705649"/>
                <a:gd name="connsiteY1" fmla="*/ 0 h 972218"/>
                <a:gd name="connsiteX0" fmla="*/ 0 w 1624354"/>
                <a:gd name="connsiteY0" fmla="*/ 886153 h 886153"/>
                <a:gd name="connsiteX1" fmla="*/ 1624354 w 1624354"/>
                <a:gd name="connsiteY1" fmla="*/ 0 h 886153"/>
                <a:gd name="connsiteX0" fmla="*/ 0 w 1392080"/>
                <a:gd name="connsiteY0" fmla="*/ 847902 h 847902"/>
                <a:gd name="connsiteX1" fmla="*/ 1392080 w 1392080"/>
                <a:gd name="connsiteY1" fmla="*/ 0 h 847902"/>
                <a:gd name="connsiteX0" fmla="*/ 0 w 1438535"/>
                <a:gd name="connsiteY0" fmla="*/ 857465 h 857465"/>
                <a:gd name="connsiteX1" fmla="*/ 1438535 w 1438535"/>
                <a:gd name="connsiteY1" fmla="*/ 0 h 857465"/>
                <a:gd name="connsiteX0" fmla="*/ 0 w 1461762"/>
                <a:gd name="connsiteY0" fmla="*/ 819214 h 819214"/>
                <a:gd name="connsiteX1" fmla="*/ 1461762 w 1461762"/>
                <a:gd name="connsiteY1" fmla="*/ 0 h 819214"/>
                <a:gd name="connsiteX0" fmla="*/ 0 w 695253"/>
                <a:gd name="connsiteY0" fmla="*/ 857465 h 857465"/>
                <a:gd name="connsiteX1" fmla="*/ 695253 w 695253"/>
                <a:gd name="connsiteY1" fmla="*/ 0 h 857465"/>
                <a:gd name="connsiteX0" fmla="*/ 0 w 695253"/>
                <a:gd name="connsiteY0" fmla="*/ 857465 h 857465"/>
                <a:gd name="connsiteX1" fmla="*/ 695253 w 695253"/>
                <a:gd name="connsiteY1" fmla="*/ 0 h 857465"/>
                <a:gd name="connsiteX0" fmla="*/ 0 w 695253"/>
                <a:gd name="connsiteY0" fmla="*/ 857465 h 857465"/>
                <a:gd name="connsiteX1" fmla="*/ 695253 w 695253"/>
                <a:gd name="connsiteY1" fmla="*/ 0 h 857465"/>
                <a:gd name="connsiteX0" fmla="*/ 0 w 695253"/>
                <a:gd name="connsiteY0" fmla="*/ 857465 h 857465"/>
                <a:gd name="connsiteX1" fmla="*/ 695253 w 695253"/>
                <a:gd name="connsiteY1" fmla="*/ 0 h 857465"/>
                <a:gd name="connsiteX0" fmla="*/ 0 w 695253"/>
                <a:gd name="connsiteY0" fmla="*/ 857465 h 857465"/>
                <a:gd name="connsiteX1" fmla="*/ 695253 w 695253"/>
                <a:gd name="connsiteY1" fmla="*/ 0 h 857465"/>
                <a:gd name="connsiteX0" fmla="*/ 0 w 695253"/>
                <a:gd name="connsiteY0" fmla="*/ 857465 h 857465"/>
                <a:gd name="connsiteX1" fmla="*/ 695253 w 695253"/>
                <a:gd name="connsiteY1" fmla="*/ 0 h 8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253" h="857465">
                  <a:moveTo>
                    <a:pt x="0" y="857465"/>
                  </a:moveTo>
                  <a:cubicBezTo>
                    <a:pt x="102800" y="500995"/>
                    <a:pt x="312149" y="221756"/>
                    <a:pt x="695253" y="0"/>
                  </a:cubicBezTo>
                </a:path>
              </a:pathLst>
            </a:custGeom>
            <a:noFill/>
            <a:ln w="50800">
              <a:solidFill>
                <a:schemeClr val="accent5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3" name="Forme libre 43">
              <a:extLst>
                <a:ext uri="{FF2B5EF4-FFF2-40B4-BE49-F238E27FC236}">
                  <a16:creationId xmlns:a16="http://schemas.microsoft.com/office/drawing/2014/main" id="{EF02478E-FE9E-450A-A018-4A6557BD3726}"/>
                </a:ext>
              </a:extLst>
            </p:cNvPr>
            <p:cNvSpPr/>
            <p:nvPr/>
          </p:nvSpPr>
          <p:spPr>
            <a:xfrm>
              <a:off x="5431350" y="1970913"/>
              <a:ext cx="544076" cy="126136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1585582 w 3208268"/>
                <a:gd name="connsiteY0" fmla="*/ 3271004 h 3271004"/>
                <a:gd name="connsiteX1" fmla="*/ 366 w 3208268"/>
                <a:gd name="connsiteY1" fmla="*/ 2491590 h 3271004"/>
                <a:gd name="connsiteX2" fmla="*/ 1738631 w 3208268"/>
                <a:gd name="connsiteY2" fmla="*/ 1106409 h 3271004"/>
                <a:gd name="connsiteX3" fmla="*/ 3208268 w 3208268"/>
                <a:gd name="connsiteY3" fmla="*/ 0 h 3271004"/>
                <a:gd name="connsiteX0" fmla="*/ 1140461 w 2763147"/>
                <a:gd name="connsiteY0" fmla="*/ 3271004 h 3271004"/>
                <a:gd name="connsiteX1" fmla="*/ 550 w 2763147"/>
                <a:gd name="connsiteY1" fmla="*/ 1913807 h 3271004"/>
                <a:gd name="connsiteX2" fmla="*/ 1293510 w 2763147"/>
                <a:gd name="connsiteY2" fmla="*/ 1106409 h 3271004"/>
                <a:gd name="connsiteX3" fmla="*/ 2763147 w 2763147"/>
                <a:gd name="connsiteY3" fmla="*/ 0 h 3271004"/>
                <a:gd name="connsiteX0" fmla="*/ 1152812 w 2775498"/>
                <a:gd name="connsiteY0" fmla="*/ 3271004 h 3271004"/>
                <a:gd name="connsiteX1" fmla="*/ 12901 w 2775498"/>
                <a:gd name="connsiteY1" fmla="*/ 1913807 h 3271004"/>
                <a:gd name="connsiteX2" fmla="*/ 1305861 w 2775498"/>
                <a:gd name="connsiteY2" fmla="*/ 1106409 h 3271004"/>
                <a:gd name="connsiteX3" fmla="*/ 2775498 w 2775498"/>
                <a:gd name="connsiteY3" fmla="*/ 0 h 3271004"/>
                <a:gd name="connsiteX0" fmla="*/ 1161523 w 2784209"/>
                <a:gd name="connsiteY0" fmla="*/ 3271004 h 3271004"/>
                <a:gd name="connsiteX1" fmla="*/ 21612 w 2784209"/>
                <a:gd name="connsiteY1" fmla="*/ 1913807 h 3271004"/>
                <a:gd name="connsiteX2" fmla="*/ 1449512 w 2784209"/>
                <a:gd name="connsiteY2" fmla="*/ 861962 h 3271004"/>
                <a:gd name="connsiteX3" fmla="*/ 2784209 w 2784209"/>
                <a:gd name="connsiteY3" fmla="*/ 0 h 3271004"/>
                <a:gd name="connsiteX0" fmla="*/ 1260365 w 2883051"/>
                <a:gd name="connsiteY0" fmla="*/ 3271004 h 3271004"/>
                <a:gd name="connsiteX1" fmla="*/ 12503 w 2883051"/>
                <a:gd name="connsiteY1" fmla="*/ 1913807 h 3271004"/>
                <a:gd name="connsiteX2" fmla="*/ 1548354 w 2883051"/>
                <a:gd name="connsiteY2" fmla="*/ 861962 h 3271004"/>
                <a:gd name="connsiteX3" fmla="*/ 2883051 w 2883051"/>
                <a:gd name="connsiteY3" fmla="*/ 0 h 3271004"/>
                <a:gd name="connsiteX0" fmla="*/ 1236662 w 2886336"/>
                <a:gd name="connsiteY0" fmla="*/ 3326559 h 3326559"/>
                <a:gd name="connsiteX1" fmla="*/ 15788 w 2886336"/>
                <a:gd name="connsiteY1" fmla="*/ 1913807 h 3326559"/>
                <a:gd name="connsiteX2" fmla="*/ 1551639 w 2886336"/>
                <a:gd name="connsiteY2" fmla="*/ 861962 h 3326559"/>
                <a:gd name="connsiteX3" fmla="*/ 2886336 w 2886336"/>
                <a:gd name="connsiteY3" fmla="*/ 0 h 3326559"/>
                <a:gd name="connsiteX0" fmla="*/ 1246317 w 2895991"/>
                <a:gd name="connsiteY0" fmla="*/ 3326559 h 3326559"/>
                <a:gd name="connsiteX1" fmla="*/ 25443 w 2895991"/>
                <a:gd name="connsiteY1" fmla="*/ 1913807 h 3326559"/>
                <a:gd name="connsiteX2" fmla="*/ 1561294 w 2895991"/>
                <a:gd name="connsiteY2" fmla="*/ 861962 h 3326559"/>
                <a:gd name="connsiteX3" fmla="*/ 2895991 w 2895991"/>
                <a:gd name="connsiteY3" fmla="*/ 0 h 3326559"/>
                <a:gd name="connsiteX0" fmla="*/ 1227791 w 2877465"/>
                <a:gd name="connsiteY0" fmla="*/ 3326559 h 3326559"/>
                <a:gd name="connsiteX1" fmla="*/ 6917 w 2877465"/>
                <a:gd name="connsiteY1" fmla="*/ 1913807 h 3326559"/>
                <a:gd name="connsiteX2" fmla="*/ 1542768 w 2877465"/>
                <a:gd name="connsiteY2" fmla="*/ 861962 h 3326559"/>
                <a:gd name="connsiteX3" fmla="*/ 2877465 w 2877465"/>
                <a:gd name="connsiteY3" fmla="*/ 0 h 3326559"/>
                <a:gd name="connsiteX0" fmla="*/ 1309182 w 2877893"/>
                <a:gd name="connsiteY0" fmla="*/ 3326559 h 3326559"/>
                <a:gd name="connsiteX1" fmla="*/ 7345 w 2877893"/>
                <a:gd name="connsiteY1" fmla="*/ 1913807 h 3326559"/>
                <a:gd name="connsiteX2" fmla="*/ 1543196 w 2877893"/>
                <a:gd name="connsiteY2" fmla="*/ 861962 h 3326559"/>
                <a:gd name="connsiteX3" fmla="*/ 2877893 w 2877893"/>
                <a:gd name="connsiteY3" fmla="*/ 0 h 3326559"/>
                <a:gd name="connsiteX0" fmla="*/ 1302256 w 2870967"/>
                <a:gd name="connsiteY0" fmla="*/ 3326559 h 3326559"/>
                <a:gd name="connsiteX1" fmla="*/ 419 w 2870967"/>
                <a:gd name="connsiteY1" fmla="*/ 1913807 h 3326559"/>
                <a:gd name="connsiteX2" fmla="*/ 1199472 w 2870967"/>
                <a:gd name="connsiteY2" fmla="*/ 469881 h 3326559"/>
                <a:gd name="connsiteX3" fmla="*/ 2870967 w 2870967"/>
                <a:gd name="connsiteY3" fmla="*/ 0 h 3326559"/>
                <a:gd name="connsiteX0" fmla="*/ 1302098 w 2870809"/>
                <a:gd name="connsiteY0" fmla="*/ 3326559 h 3326559"/>
                <a:gd name="connsiteX1" fmla="*/ 261 w 2870809"/>
                <a:gd name="connsiteY1" fmla="*/ 1913807 h 3326559"/>
                <a:gd name="connsiteX2" fmla="*/ 1199314 w 2870809"/>
                <a:gd name="connsiteY2" fmla="*/ 469881 h 3326559"/>
                <a:gd name="connsiteX3" fmla="*/ 2301048 w 2870809"/>
                <a:gd name="connsiteY3" fmla="*/ 157506 h 3326559"/>
                <a:gd name="connsiteX4" fmla="*/ 2870809 w 2870809"/>
                <a:gd name="connsiteY4" fmla="*/ 0 h 3326559"/>
                <a:gd name="connsiteX0" fmla="*/ 1302098 w 2301048"/>
                <a:gd name="connsiteY0" fmla="*/ 3169053 h 3169053"/>
                <a:gd name="connsiteX1" fmla="*/ 261 w 2301048"/>
                <a:gd name="connsiteY1" fmla="*/ 1756301 h 3169053"/>
                <a:gd name="connsiteX2" fmla="*/ 1199314 w 2301048"/>
                <a:gd name="connsiteY2" fmla="*/ 312375 h 3169053"/>
                <a:gd name="connsiteX3" fmla="*/ 2301048 w 2301048"/>
                <a:gd name="connsiteY3" fmla="*/ 0 h 3169053"/>
                <a:gd name="connsiteX0" fmla="*/ 1302098 w 3032714"/>
                <a:gd name="connsiteY0" fmla="*/ 3235994 h 3235994"/>
                <a:gd name="connsiteX1" fmla="*/ 261 w 3032714"/>
                <a:gd name="connsiteY1" fmla="*/ 1823242 h 3235994"/>
                <a:gd name="connsiteX2" fmla="*/ 1199314 w 3032714"/>
                <a:gd name="connsiteY2" fmla="*/ 379316 h 3235994"/>
                <a:gd name="connsiteX3" fmla="*/ 3032714 w 3032714"/>
                <a:gd name="connsiteY3" fmla="*/ 0 h 3235994"/>
                <a:gd name="connsiteX0" fmla="*/ 1302098 w 3032714"/>
                <a:gd name="connsiteY0" fmla="*/ 3235994 h 3235994"/>
                <a:gd name="connsiteX1" fmla="*/ 261 w 3032714"/>
                <a:gd name="connsiteY1" fmla="*/ 1823242 h 3235994"/>
                <a:gd name="connsiteX2" fmla="*/ 1199314 w 3032714"/>
                <a:gd name="connsiteY2" fmla="*/ 379316 h 3235994"/>
                <a:gd name="connsiteX3" fmla="*/ 3032714 w 3032714"/>
                <a:gd name="connsiteY3" fmla="*/ 0 h 3235994"/>
                <a:gd name="connsiteX0" fmla="*/ 1302098 w 2812054"/>
                <a:gd name="connsiteY0" fmla="*/ 3274245 h 3274245"/>
                <a:gd name="connsiteX1" fmla="*/ 261 w 2812054"/>
                <a:gd name="connsiteY1" fmla="*/ 1861493 h 3274245"/>
                <a:gd name="connsiteX2" fmla="*/ 1199314 w 2812054"/>
                <a:gd name="connsiteY2" fmla="*/ 417567 h 3274245"/>
                <a:gd name="connsiteX3" fmla="*/ 2812054 w 2812054"/>
                <a:gd name="connsiteY3" fmla="*/ 0 h 3274245"/>
                <a:gd name="connsiteX0" fmla="*/ 1322648 w 2832604"/>
                <a:gd name="connsiteY0" fmla="*/ 3274245 h 3274245"/>
                <a:gd name="connsiteX1" fmla="*/ 20811 w 2832604"/>
                <a:gd name="connsiteY1" fmla="*/ 1861493 h 3274245"/>
                <a:gd name="connsiteX2" fmla="*/ 650790 w 2832604"/>
                <a:gd name="connsiteY2" fmla="*/ 647077 h 3274245"/>
                <a:gd name="connsiteX3" fmla="*/ 2832604 w 2832604"/>
                <a:gd name="connsiteY3" fmla="*/ 0 h 3274245"/>
                <a:gd name="connsiteX0" fmla="*/ 1322648 w 2832604"/>
                <a:gd name="connsiteY0" fmla="*/ 3274245 h 3274245"/>
                <a:gd name="connsiteX1" fmla="*/ 20811 w 2832604"/>
                <a:gd name="connsiteY1" fmla="*/ 1861493 h 3274245"/>
                <a:gd name="connsiteX2" fmla="*/ 650790 w 2832604"/>
                <a:gd name="connsiteY2" fmla="*/ 647077 h 3274245"/>
                <a:gd name="connsiteX3" fmla="*/ 2832604 w 2832604"/>
                <a:gd name="connsiteY3" fmla="*/ 0 h 3274245"/>
                <a:gd name="connsiteX0" fmla="*/ 1326867 w 2836823"/>
                <a:gd name="connsiteY0" fmla="*/ 3274245 h 3274245"/>
                <a:gd name="connsiteX1" fmla="*/ 25030 w 2836823"/>
                <a:gd name="connsiteY1" fmla="*/ 1861493 h 3274245"/>
                <a:gd name="connsiteX2" fmla="*/ 655009 w 2836823"/>
                <a:gd name="connsiteY2" fmla="*/ 647077 h 3274245"/>
                <a:gd name="connsiteX3" fmla="*/ 2836823 w 2836823"/>
                <a:gd name="connsiteY3" fmla="*/ 0 h 3274245"/>
                <a:gd name="connsiteX0" fmla="*/ 1356675 w 2866631"/>
                <a:gd name="connsiteY0" fmla="*/ 3274245 h 3274245"/>
                <a:gd name="connsiteX1" fmla="*/ 54838 w 2866631"/>
                <a:gd name="connsiteY1" fmla="*/ 1861493 h 3274245"/>
                <a:gd name="connsiteX2" fmla="*/ 684817 w 2866631"/>
                <a:gd name="connsiteY2" fmla="*/ 647077 h 3274245"/>
                <a:gd name="connsiteX3" fmla="*/ 2866631 w 2866631"/>
                <a:gd name="connsiteY3" fmla="*/ 0 h 3274245"/>
                <a:gd name="connsiteX0" fmla="*/ 1356675 w 2866631"/>
                <a:gd name="connsiteY0" fmla="*/ 3274245 h 3274245"/>
                <a:gd name="connsiteX1" fmla="*/ 54838 w 2866631"/>
                <a:gd name="connsiteY1" fmla="*/ 1861493 h 3274245"/>
                <a:gd name="connsiteX2" fmla="*/ 684817 w 2866631"/>
                <a:gd name="connsiteY2" fmla="*/ 647077 h 3274245"/>
                <a:gd name="connsiteX3" fmla="*/ 2866631 w 2866631"/>
                <a:gd name="connsiteY3" fmla="*/ 0 h 3274245"/>
                <a:gd name="connsiteX0" fmla="*/ 1030647 w 2540603"/>
                <a:gd name="connsiteY0" fmla="*/ 3274245 h 3274245"/>
                <a:gd name="connsiteX1" fmla="*/ 65608 w 2540603"/>
                <a:gd name="connsiteY1" fmla="*/ 2119692 h 3274245"/>
                <a:gd name="connsiteX2" fmla="*/ 358789 w 2540603"/>
                <a:gd name="connsiteY2" fmla="*/ 647077 h 3274245"/>
                <a:gd name="connsiteX3" fmla="*/ 2540603 w 2540603"/>
                <a:gd name="connsiteY3" fmla="*/ 0 h 3274245"/>
                <a:gd name="connsiteX0" fmla="*/ 1030647 w 2540603"/>
                <a:gd name="connsiteY0" fmla="*/ 3274245 h 3274420"/>
                <a:gd name="connsiteX1" fmla="*/ 65608 w 2540603"/>
                <a:gd name="connsiteY1" fmla="*/ 2119692 h 3274420"/>
                <a:gd name="connsiteX2" fmla="*/ 358789 w 2540603"/>
                <a:gd name="connsiteY2" fmla="*/ 647077 h 3274420"/>
                <a:gd name="connsiteX3" fmla="*/ 2540603 w 2540603"/>
                <a:gd name="connsiteY3" fmla="*/ 0 h 3274420"/>
                <a:gd name="connsiteX0" fmla="*/ 1006241 w 1738074"/>
                <a:gd name="connsiteY0" fmla="*/ 3436816 h 3436991"/>
                <a:gd name="connsiteX1" fmla="*/ 41202 w 1738074"/>
                <a:gd name="connsiteY1" fmla="*/ 2282263 h 3436991"/>
                <a:gd name="connsiteX2" fmla="*/ 334383 w 1738074"/>
                <a:gd name="connsiteY2" fmla="*/ 809648 h 3436991"/>
                <a:gd name="connsiteX3" fmla="*/ 1738075 w 1738074"/>
                <a:gd name="connsiteY3" fmla="*/ 0 h 3436991"/>
                <a:gd name="connsiteX0" fmla="*/ 1006241 w 1738076"/>
                <a:gd name="connsiteY0" fmla="*/ 3436816 h 3436991"/>
                <a:gd name="connsiteX1" fmla="*/ 41202 w 1738076"/>
                <a:gd name="connsiteY1" fmla="*/ 2282263 h 3436991"/>
                <a:gd name="connsiteX2" fmla="*/ 334383 w 1738076"/>
                <a:gd name="connsiteY2" fmla="*/ 809648 h 3436991"/>
                <a:gd name="connsiteX3" fmla="*/ 1738075 w 1738076"/>
                <a:gd name="connsiteY3" fmla="*/ 0 h 3436991"/>
                <a:gd name="connsiteX0" fmla="*/ 1140198 w 1872032"/>
                <a:gd name="connsiteY0" fmla="*/ 3436816 h 3436988"/>
                <a:gd name="connsiteX1" fmla="*/ 175159 w 1872032"/>
                <a:gd name="connsiteY1" fmla="*/ 2282263 h 3436988"/>
                <a:gd name="connsiteX2" fmla="*/ 166382 w 1872032"/>
                <a:gd name="connsiteY2" fmla="*/ 886152 h 3436988"/>
                <a:gd name="connsiteX3" fmla="*/ 1872032 w 1872032"/>
                <a:gd name="connsiteY3" fmla="*/ 0 h 3436988"/>
                <a:gd name="connsiteX0" fmla="*/ 1140200 w 1872034"/>
                <a:gd name="connsiteY0" fmla="*/ 3522883 h 3523055"/>
                <a:gd name="connsiteX1" fmla="*/ 175161 w 1872034"/>
                <a:gd name="connsiteY1" fmla="*/ 2368330 h 3523055"/>
                <a:gd name="connsiteX2" fmla="*/ 166384 w 1872034"/>
                <a:gd name="connsiteY2" fmla="*/ 972219 h 3523055"/>
                <a:gd name="connsiteX3" fmla="*/ 1872034 w 1872034"/>
                <a:gd name="connsiteY3" fmla="*/ 0 h 3523055"/>
                <a:gd name="connsiteX0" fmla="*/ 1140200 w 1872034"/>
                <a:gd name="connsiteY0" fmla="*/ 3522883 h 3523055"/>
                <a:gd name="connsiteX1" fmla="*/ 175161 w 1872034"/>
                <a:gd name="connsiteY1" fmla="*/ 2368330 h 3523055"/>
                <a:gd name="connsiteX2" fmla="*/ 166384 w 1872034"/>
                <a:gd name="connsiteY2" fmla="*/ 972219 h 3523055"/>
                <a:gd name="connsiteX3" fmla="*/ 1872034 w 1872034"/>
                <a:gd name="connsiteY3" fmla="*/ 0 h 3523055"/>
                <a:gd name="connsiteX0" fmla="*/ 1240943 w 1972777"/>
                <a:gd name="connsiteY0" fmla="*/ 3522883 h 3523086"/>
                <a:gd name="connsiteX1" fmla="*/ 101698 w 1972777"/>
                <a:gd name="connsiteY1" fmla="*/ 2483086 h 3523086"/>
                <a:gd name="connsiteX2" fmla="*/ 267127 w 1972777"/>
                <a:gd name="connsiteY2" fmla="*/ 972219 h 3523086"/>
                <a:gd name="connsiteX3" fmla="*/ 1972777 w 1972777"/>
                <a:gd name="connsiteY3" fmla="*/ 0 h 3523086"/>
                <a:gd name="connsiteX0" fmla="*/ 1440163 w 1986177"/>
                <a:gd name="connsiteY0" fmla="*/ 3608950 h 3609132"/>
                <a:gd name="connsiteX1" fmla="*/ 115098 w 1986177"/>
                <a:gd name="connsiteY1" fmla="*/ 2483086 h 3609132"/>
                <a:gd name="connsiteX2" fmla="*/ 280527 w 1986177"/>
                <a:gd name="connsiteY2" fmla="*/ 972219 h 3609132"/>
                <a:gd name="connsiteX3" fmla="*/ 1986177 w 1986177"/>
                <a:gd name="connsiteY3" fmla="*/ 0 h 3609132"/>
                <a:gd name="connsiteX0" fmla="*/ 1415256 w 1984497"/>
                <a:gd name="connsiteY0" fmla="*/ 3695016 h 3695181"/>
                <a:gd name="connsiteX1" fmla="*/ 113418 w 1984497"/>
                <a:gd name="connsiteY1" fmla="*/ 2483086 h 3695181"/>
                <a:gd name="connsiteX2" fmla="*/ 278847 w 1984497"/>
                <a:gd name="connsiteY2" fmla="*/ 972219 h 3695181"/>
                <a:gd name="connsiteX3" fmla="*/ 1984497 w 1984497"/>
                <a:gd name="connsiteY3" fmla="*/ 0 h 3695181"/>
                <a:gd name="connsiteX0" fmla="*/ 1415256 w 1984497"/>
                <a:gd name="connsiteY0" fmla="*/ 3695016 h 3695016"/>
                <a:gd name="connsiteX1" fmla="*/ 113418 w 1984497"/>
                <a:gd name="connsiteY1" fmla="*/ 2483086 h 3695016"/>
                <a:gd name="connsiteX2" fmla="*/ 278847 w 1984497"/>
                <a:gd name="connsiteY2" fmla="*/ 972219 h 3695016"/>
                <a:gd name="connsiteX3" fmla="*/ 1984497 w 1984497"/>
                <a:gd name="connsiteY3" fmla="*/ 0 h 3695016"/>
                <a:gd name="connsiteX0" fmla="*/ 1402804 w 1983659"/>
                <a:gd name="connsiteY0" fmla="*/ 3647202 h 3647202"/>
                <a:gd name="connsiteX1" fmla="*/ 112580 w 1983659"/>
                <a:gd name="connsiteY1" fmla="*/ 2483086 h 3647202"/>
                <a:gd name="connsiteX2" fmla="*/ 278009 w 1983659"/>
                <a:gd name="connsiteY2" fmla="*/ 972219 h 3647202"/>
                <a:gd name="connsiteX3" fmla="*/ 1983659 w 1983659"/>
                <a:gd name="connsiteY3" fmla="*/ 0 h 3647202"/>
                <a:gd name="connsiteX0" fmla="*/ 1402804 w 1983659"/>
                <a:gd name="connsiteY0" fmla="*/ 3647202 h 3647202"/>
                <a:gd name="connsiteX1" fmla="*/ 112580 w 1983659"/>
                <a:gd name="connsiteY1" fmla="*/ 2483086 h 3647202"/>
                <a:gd name="connsiteX2" fmla="*/ 278009 w 1983659"/>
                <a:gd name="connsiteY2" fmla="*/ 972219 h 3647202"/>
                <a:gd name="connsiteX3" fmla="*/ 1983659 w 1983659"/>
                <a:gd name="connsiteY3" fmla="*/ 0 h 3647202"/>
                <a:gd name="connsiteX0" fmla="*/ 112580 w 1983659"/>
                <a:gd name="connsiteY0" fmla="*/ 2483086 h 2483086"/>
                <a:gd name="connsiteX1" fmla="*/ 278009 w 1983659"/>
                <a:gd name="connsiteY1" fmla="*/ 972219 h 2483086"/>
                <a:gd name="connsiteX2" fmla="*/ 1983659 w 1983659"/>
                <a:gd name="connsiteY2" fmla="*/ 0 h 2483086"/>
                <a:gd name="connsiteX0" fmla="*/ -1 w 1705649"/>
                <a:gd name="connsiteY0" fmla="*/ 972219 h 972218"/>
                <a:gd name="connsiteX1" fmla="*/ 1705649 w 1705649"/>
                <a:gd name="connsiteY1" fmla="*/ 0 h 972218"/>
                <a:gd name="connsiteX0" fmla="*/ 0 w 1624354"/>
                <a:gd name="connsiteY0" fmla="*/ 886153 h 886153"/>
                <a:gd name="connsiteX1" fmla="*/ 1624354 w 1624354"/>
                <a:gd name="connsiteY1" fmla="*/ 0 h 886153"/>
                <a:gd name="connsiteX0" fmla="*/ 0 w 1392080"/>
                <a:gd name="connsiteY0" fmla="*/ 847902 h 847902"/>
                <a:gd name="connsiteX1" fmla="*/ 1392080 w 1392080"/>
                <a:gd name="connsiteY1" fmla="*/ 0 h 847902"/>
                <a:gd name="connsiteX0" fmla="*/ 0 w 1438535"/>
                <a:gd name="connsiteY0" fmla="*/ 857465 h 857465"/>
                <a:gd name="connsiteX1" fmla="*/ 1438535 w 1438535"/>
                <a:gd name="connsiteY1" fmla="*/ 0 h 857465"/>
                <a:gd name="connsiteX0" fmla="*/ 0 w 1461762"/>
                <a:gd name="connsiteY0" fmla="*/ 819214 h 819214"/>
                <a:gd name="connsiteX1" fmla="*/ 1461762 w 1461762"/>
                <a:gd name="connsiteY1" fmla="*/ 0 h 819214"/>
                <a:gd name="connsiteX0" fmla="*/ 0 w 1519832"/>
                <a:gd name="connsiteY0" fmla="*/ 134279 h 296646"/>
                <a:gd name="connsiteX1" fmla="*/ 1519832 w 1519832"/>
                <a:gd name="connsiteY1" fmla="*/ 280921 h 296646"/>
                <a:gd name="connsiteX0" fmla="*/ 0 w 1519832"/>
                <a:gd name="connsiteY0" fmla="*/ 192295 h 338937"/>
                <a:gd name="connsiteX1" fmla="*/ 1519832 w 1519832"/>
                <a:gd name="connsiteY1" fmla="*/ 338937 h 338937"/>
                <a:gd name="connsiteX0" fmla="*/ 0 w 1519832"/>
                <a:gd name="connsiteY0" fmla="*/ 128558 h 275200"/>
                <a:gd name="connsiteX1" fmla="*/ 1519832 w 1519832"/>
                <a:gd name="connsiteY1" fmla="*/ 275200 h 275200"/>
                <a:gd name="connsiteX0" fmla="*/ 0 w 1519832"/>
                <a:gd name="connsiteY0" fmla="*/ 128557 h 275199"/>
                <a:gd name="connsiteX1" fmla="*/ 1519832 w 1519832"/>
                <a:gd name="connsiteY1" fmla="*/ 275199 h 275199"/>
                <a:gd name="connsiteX0" fmla="*/ 0 w 1299170"/>
                <a:gd name="connsiteY0" fmla="*/ 152197 h 222336"/>
                <a:gd name="connsiteX1" fmla="*/ 1299170 w 1299170"/>
                <a:gd name="connsiteY1" fmla="*/ 222336 h 222336"/>
                <a:gd name="connsiteX0" fmla="*/ 0 w 1299170"/>
                <a:gd name="connsiteY0" fmla="*/ 134139 h 204278"/>
                <a:gd name="connsiteX1" fmla="*/ 1299170 w 1299170"/>
                <a:gd name="connsiteY1" fmla="*/ 204278 h 204278"/>
                <a:gd name="connsiteX0" fmla="*/ 0 w 1299170"/>
                <a:gd name="connsiteY0" fmla="*/ 75191 h 145330"/>
                <a:gd name="connsiteX1" fmla="*/ 1299170 w 1299170"/>
                <a:gd name="connsiteY1" fmla="*/ 145330 h 145330"/>
                <a:gd name="connsiteX0" fmla="*/ 0 w 1206259"/>
                <a:gd name="connsiteY0" fmla="*/ 44462 h 258045"/>
                <a:gd name="connsiteX1" fmla="*/ 1206259 w 1206259"/>
                <a:gd name="connsiteY1" fmla="*/ 258045 h 258045"/>
                <a:gd name="connsiteX0" fmla="*/ 0 w 1206259"/>
                <a:gd name="connsiteY0" fmla="*/ 40186 h 253769"/>
                <a:gd name="connsiteX1" fmla="*/ 1206259 w 1206259"/>
                <a:gd name="connsiteY1" fmla="*/ 253769 h 253769"/>
                <a:gd name="connsiteX0" fmla="*/ 0 w 1415306"/>
                <a:gd name="connsiteY0" fmla="*/ 102835 h 102835"/>
                <a:gd name="connsiteX1" fmla="*/ 1415306 w 1415306"/>
                <a:gd name="connsiteY1" fmla="*/ 77345 h 102835"/>
                <a:gd name="connsiteX0" fmla="*/ 0 w 1580609"/>
                <a:gd name="connsiteY0" fmla="*/ 160103 h 160103"/>
                <a:gd name="connsiteX1" fmla="*/ 1580609 w 1580609"/>
                <a:gd name="connsiteY1" fmla="*/ 47112 h 160103"/>
                <a:gd name="connsiteX0" fmla="*/ 0 w 1580609"/>
                <a:gd name="connsiteY0" fmla="*/ 168729 h 168729"/>
                <a:gd name="connsiteX1" fmla="*/ 1580609 w 1580609"/>
                <a:gd name="connsiteY1" fmla="*/ 55738 h 168729"/>
                <a:gd name="connsiteX0" fmla="*/ 0 w 1580609"/>
                <a:gd name="connsiteY0" fmla="*/ 173045 h 173045"/>
                <a:gd name="connsiteX1" fmla="*/ 1580609 w 1580609"/>
                <a:gd name="connsiteY1" fmla="*/ 60054 h 173045"/>
                <a:gd name="connsiteX0" fmla="*/ 0 w 1580609"/>
                <a:gd name="connsiteY0" fmla="*/ 173045 h 173045"/>
                <a:gd name="connsiteX1" fmla="*/ 1580609 w 1580609"/>
                <a:gd name="connsiteY1" fmla="*/ 60054 h 173045"/>
                <a:gd name="connsiteX0" fmla="*/ 0 w 1580609"/>
                <a:gd name="connsiteY0" fmla="*/ 173045 h 173045"/>
                <a:gd name="connsiteX1" fmla="*/ 1580609 w 1580609"/>
                <a:gd name="connsiteY1" fmla="*/ 60054 h 173045"/>
                <a:gd name="connsiteX0" fmla="*/ 0 w 1580609"/>
                <a:gd name="connsiteY0" fmla="*/ 168731 h 168731"/>
                <a:gd name="connsiteX1" fmla="*/ 1580609 w 1580609"/>
                <a:gd name="connsiteY1" fmla="*/ 55740 h 168731"/>
                <a:gd name="connsiteX0" fmla="*/ 0 w 843056"/>
                <a:gd name="connsiteY0" fmla="*/ 206916 h 206916"/>
                <a:gd name="connsiteX1" fmla="*/ 843056 w 843056"/>
                <a:gd name="connsiteY1" fmla="*/ 45979 h 206916"/>
                <a:gd name="connsiteX0" fmla="*/ 0 w 843056"/>
                <a:gd name="connsiteY0" fmla="*/ 160937 h 160937"/>
                <a:gd name="connsiteX1" fmla="*/ 843056 w 843056"/>
                <a:gd name="connsiteY1" fmla="*/ 0 h 160937"/>
                <a:gd name="connsiteX0" fmla="*/ 0 w 843056"/>
                <a:gd name="connsiteY0" fmla="*/ 160937 h 160937"/>
                <a:gd name="connsiteX1" fmla="*/ 843056 w 843056"/>
                <a:gd name="connsiteY1" fmla="*/ 0 h 160937"/>
                <a:gd name="connsiteX0" fmla="*/ 0 w 843056"/>
                <a:gd name="connsiteY0" fmla="*/ 160937 h 160937"/>
                <a:gd name="connsiteX1" fmla="*/ 843056 w 843056"/>
                <a:gd name="connsiteY1" fmla="*/ 0 h 160937"/>
                <a:gd name="connsiteX0" fmla="*/ 0 w 843056"/>
                <a:gd name="connsiteY0" fmla="*/ 160937 h 160937"/>
                <a:gd name="connsiteX1" fmla="*/ 843056 w 843056"/>
                <a:gd name="connsiteY1" fmla="*/ 0 h 16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3056" h="160937">
                  <a:moveTo>
                    <a:pt x="0" y="160937"/>
                  </a:moveTo>
                  <a:cubicBezTo>
                    <a:pt x="295393" y="63305"/>
                    <a:pt x="592775" y="24467"/>
                    <a:pt x="843056" y="0"/>
                  </a:cubicBezTo>
                </a:path>
              </a:pathLst>
            </a:custGeom>
            <a:noFill/>
            <a:ln w="50800">
              <a:solidFill>
                <a:schemeClr val="accent5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C96E03-C335-4AB4-A614-A980BEF9A886}"/>
                </a:ext>
              </a:extLst>
            </p:cNvPr>
            <p:cNvSpPr/>
            <p:nvPr/>
          </p:nvSpPr>
          <p:spPr>
            <a:xfrm>
              <a:off x="3787781" y="3798806"/>
              <a:ext cx="7489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>
                  <a:solidFill>
                    <a:prstClr val="white"/>
                  </a:solidFill>
                </a:rPr>
                <a:t>Modélisation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474246-F603-4FB8-94AB-9E25A935E11F}"/>
                </a:ext>
              </a:extLst>
            </p:cNvPr>
            <p:cNvSpPr/>
            <p:nvPr/>
          </p:nvSpPr>
          <p:spPr>
            <a:xfrm>
              <a:off x="4712909" y="2426531"/>
              <a:ext cx="643125" cy="2154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>
                  <a:solidFill>
                    <a:prstClr val="white">
                      <a:lumMod val="65000"/>
                    </a:prstClr>
                  </a:solidFill>
                </a:rPr>
                <a:t>Simulation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35AA6C4-914E-4C27-9AE7-6BA7D6244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19590" y="5043071"/>
              <a:ext cx="526909" cy="604586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4452A2AF-3C61-4343-A55A-667DA2420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3577" flipH="1">
              <a:off x="8899715" y="690417"/>
              <a:ext cx="500063" cy="94488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4DA640-68E5-4781-8390-336AFDDCEC4D}"/>
                </a:ext>
              </a:extLst>
            </p:cNvPr>
            <p:cNvSpPr/>
            <p:nvPr/>
          </p:nvSpPr>
          <p:spPr>
            <a:xfrm>
              <a:off x="6027919" y="5595232"/>
              <a:ext cx="729687" cy="2154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dirty="0">
                  <a:solidFill>
                    <a:prstClr val="white"/>
                  </a:solidFill>
                  <a:latin typeface="Arial"/>
                  <a:ea typeface="Calibri"/>
                  <a:cs typeface="Times New Roman"/>
                </a:rPr>
                <a:t>Hypothèses</a:t>
              </a:r>
              <a:endParaRPr lang="fr-FR" sz="800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874760-2E5D-4852-B7F9-D9DBC546A3DE}"/>
                </a:ext>
              </a:extLst>
            </p:cNvPr>
            <p:cNvSpPr/>
            <p:nvPr/>
          </p:nvSpPr>
          <p:spPr>
            <a:xfrm>
              <a:off x="4661597" y="3804305"/>
              <a:ext cx="930063" cy="2154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Calibri"/>
                  <a:cs typeface="Times New Roman"/>
                </a:rPr>
                <a:t>Expérimentation</a:t>
              </a:r>
              <a:endParaRPr lang="fr-FR" sz="8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E0F3235-9754-4931-88A6-9D8B0E5B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5046" y="3328657"/>
              <a:ext cx="566688" cy="512583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03848EE-EF64-4072-B4A6-9C8FD1A8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1791" y="3396821"/>
              <a:ext cx="280216" cy="30464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9C570D5-C6E1-4308-A696-E03ECE8E4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211" y="1956025"/>
              <a:ext cx="566688" cy="512583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D5D3ADC1-0E08-486D-83F7-323D75916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271" y="2054846"/>
              <a:ext cx="212708" cy="231252"/>
            </a:xfrm>
            <a:prstGeom prst="rect">
              <a:avLst/>
            </a:prstGeom>
          </p:spPr>
        </p:pic>
        <p:sp>
          <p:nvSpPr>
            <p:cNvPr id="34" name="Forme libre 64">
              <a:extLst>
                <a:ext uri="{FF2B5EF4-FFF2-40B4-BE49-F238E27FC236}">
                  <a16:creationId xmlns:a16="http://schemas.microsoft.com/office/drawing/2014/main" id="{14A45EF7-382B-4E3D-AF11-6B70634F1512}"/>
                </a:ext>
              </a:extLst>
            </p:cNvPr>
            <p:cNvSpPr/>
            <p:nvPr/>
          </p:nvSpPr>
          <p:spPr>
            <a:xfrm flipV="1">
              <a:off x="3028766" y="2426529"/>
              <a:ext cx="843151" cy="792941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577809 w 2577809"/>
                <a:gd name="connsiteY0" fmla="*/ 0 h 246460"/>
                <a:gd name="connsiteX1" fmla="*/ 0 w 2577809"/>
                <a:gd name="connsiteY1" fmla="*/ 246460 h 246460"/>
                <a:gd name="connsiteX0" fmla="*/ 766919 w 766919"/>
                <a:gd name="connsiteY0" fmla="*/ 0 h 528879"/>
                <a:gd name="connsiteX1" fmla="*/ 0 w 766919"/>
                <a:gd name="connsiteY1" fmla="*/ 528879 h 528879"/>
                <a:gd name="connsiteX0" fmla="*/ 766919 w 766919"/>
                <a:gd name="connsiteY0" fmla="*/ 0 h 528879"/>
                <a:gd name="connsiteX1" fmla="*/ 0 w 766919"/>
                <a:gd name="connsiteY1" fmla="*/ 528879 h 528879"/>
                <a:gd name="connsiteX0" fmla="*/ 766919 w 766919"/>
                <a:gd name="connsiteY0" fmla="*/ 0 h 528879"/>
                <a:gd name="connsiteX1" fmla="*/ 0 w 766919"/>
                <a:gd name="connsiteY1" fmla="*/ 528879 h 528879"/>
                <a:gd name="connsiteX0" fmla="*/ 766919 w 766919"/>
                <a:gd name="connsiteY0" fmla="*/ 0 h 430361"/>
                <a:gd name="connsiteX1" fmla="*/ 0 w 766919"/>
                <a:gd name="connsiteY1" fmla="*/ 430361 h 430361"/>
                <a:gd name="connsiteX0" fmla="*/ 766919 w 766919"/>
                <a:gd name="connsiteY0" fmla="*/ 0 h 430361"/>
                <a:gd name="connsiteX1" fmla="*/ 0 w 766919"/>
                <a:gd name="connsiteY1" fmla="*/ 430361 h 430361"/>
                <a:gd name="connsiteX0" fmla="*/ 766919 w 766919"/>
                <a:gd name="connsiteY0" fmla="*/ 0 h 430361"/>
                <a:gd name="connsiteX1" fmla="*/ 0 w 766919"/>
                <a:gd name="connsiteY1" fmla="*/ 430361 h 430361"/>
                <a:gd name="connsiteX0" fmla="*/ 1076818 w 1076818"/>
                <a:gd name="connsiteY0" fmla="*/ 0 h 184065"/>
                <a:gd name="connsiteX1" fmla="*/ 0 w 1076818"/>
                <a:gd name="connsiteY1" fmla="*/ 184065 h 184065"/>
                <a:gd name="connsiteX0" fmla="*/ 1076818 w 1076818"/>
                <a:gd name="connsiteY0" fmla="*/ 0 h 233061"/>
                <a:gd name="connsiteX1" fmla="*/ 0 w 1076818"/>
                <a:gd name="connsiteY1" fmla="*/ 184065 h 233061"/>
                <a:gd name="connsiteX0" fmla="*/ 847761 w 847761"/>
                <a:gd name="connsiteY0" fmla="*/ 0 h 315329"/>
                <a:gd name="connsiteX1" fmla="*/ 0 w 847761"/>
                <a:gd name="connsiteY1" fmla="*/ 289621 h 315329"/>
                <a:gd name="connsiteX0" fmla="*/ 847761 w 847761"/>
                <a:gd name="connsiteY0" fmla="*/ 0 h 289621"/>
                <a:gd name="connsiteX1" fmla="*/ 0 w 847761"/>
                <a:gd name="connsiteY1" fmla="*/ 289621 h 289621"/>
                <a:gd name="connsiteX0" fmla="*/ 847761 w 847761"/>
                <a:gd name="connsiteY0" fmla="*/ 0 h 289621"/>
                <a:gd name="connsiteX1" fmla="*/ 0 w 847761"/>
                <a:gd name="connsiteY1" fmla="*/ 289621 h 289621"/>
                <a:gd name="connsiteX0" fmla="*/ 1036395 w 1036395"/>
                <a:gd name="connsiteY0" fmla="*/ 0 h 409250"/>
                <a:gd name="connsiteX1" fmla="*/ 0 w 1036395"/>
                <a:gd name="connsiteY1" fmla="*/ 409250 h 409250"/>
                <a:gd name="connsiteX0" fmla="*/ 1036395 w 1036395"/>
                <a:gd name="connsiteY0" fmla="*/ 0 h 409250"/>
                <a:gd name="connsiteX1" fmla="*/ 0 w 1036395"/>
                <a:gd name="connsiteY1" fmla="*/ 409250 h 409250"/>
                <a:gd name="connsiteX0" fmla="*/ 1548403 w 1548403"/>
                <a:gd name="connsiteY0" fmla="*/ 0 h 465547"/>
                <a:gd name="connsiteX1" fmla="*/ 0 w 1548403"/>
                <a:gd name="connsiteY1" fmla="*/ 465547 h 465547"/>
                <a:gd name="connsiteX0" fmla="*/ 1683142 w 1683142"/>
                <a:gd name="connsiteY0" fmla="*/ 0 h 465547"/>
                <a:gd name="connsiteX1" fmla="*/ 0 w 1683142"/>
                <a:gd name="connsiteY1" fmla="*/ 465547 h 465547"/>
                <a:gd name="connsiteX0" fmla="*/ 1683142 w 1683142"/>
                <a:gd name="connsiteY0" fmla="*/ 0 h 465547"/>
                <a:gd name="connsiteX1" fmla="*/ 0 w 1683142"/>
                <a:gd name="connsiteY1" fmla="*/ 465547 h 465547"/>
                <a:gd name="connsiteX0" fmla="*/ 2019989 w 2019989"/>
                <a:gd name="connsiteY0" fmla="*/ 0 h 472584"/>
                <a:gd name="connsiteX1" fmla="*/ 0 w 2019989"/>
                <a:gd name="connsiteY1" fmla="*/ 472584 h 472584"/>
                <a:gd name="connsiteX0" fmla="*/ 2019989 w 2019989"/>
                <a:gd name="connsiteY0" fmla="*/ 0 h 472584"/>
                <a:gd name="connsiteX1" fmla="*/ 0 w 2019989"/>
                <a:gd name="connsiteY1" fmla="*/ 472584 h 472584"/>
                <a:gd name="connsiteX0" fmla="*/ 1979567 w 1979567"/>
                <a:gd name="connsiteY0" fmla="*/ 0 h 458510"/>
                <a:gd name="connsiteX1" fmla="*/ 0 w 1979567"/>
                <a:gd name="connsiteY1" fmla="*/ 458510 h 458510"/>
                <a:gd name="connsiteX0" fmla="*/ 1830153 w 1830153"/>
                <a:gd name="connsiteY0" fmla="*/ 0 h 825270"/>
                <a:gd name="connsiteX1" fmla="*/ 0 w 1830153"/>
                <a:gd name="connsiteY1" fmla="*/ 825270 h 825270"/>
                <a:gd name="connsiteX0" fmla="*/ 1830153 w 1830153"/>
                <a:gd name="connsiteY0" fmla="*/ 0 h 825270"/>
                <a:gd name="connsiteX1" fmla="*/ 0 w 1830153"/>
                <a:gd name="connsiteY1" fmla="*/ 825270 h 825270"/>
                <a:gd name="connsiteX0" fmla="*/ 1830153 w 1830153"/>
                <a:gd name="connsiteY0" fmla="*/ 0 h 828332"/>
                <a:gd name="connsiteX1" fmla="*/ 0 w 1830153"/>
                <a:gd name="connsiteY1" fmla="*/ 825270 h 828332"/>
                <a:gd name="connsiteX0" fmla="*/ 1830153 w 1830153"/>
                <a:gd name="connsiteY0" fmla="*/ 0 h 826217"/>
                <a:gd name="connsiteX1" fmla="*/ 0 w 1830153"/>
                <a:gd name="connsiteY1" fmla="*/ 825270 h 826217"/>
                <a:gd name="connsiteX0" fmla="*/ 1830153 w 1830153"/>
                <a:gd name="connsiteY0" fmla="*/ 0 h 826148"/>
                <a:gd name="connsiteX1" fmla="*/ 0 w 1830153"/>
                <a:gd name="connsiteY1" fmla="*/ 825270 h 826148"/>
                <a:gd name="connsiteX0" fmla="*/ 1830153 w 1830153"/>
                <a:gd name="connsiteY0" fmla="*/ 0 h 826217"/>
                <a:gd name="connsiteX1" fmla="*/ 0 w 1830153"/>
                <a:gd name="connsiteY1" fmla="*/ 825270 h 82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0153" h="826217">
                  <a:moveTo>
                    <a:pt x="1830153" y="0"/>
                  </a:moveTo>
                  <a:cubicBezTo>
                    <a:pt x="1390953" y="285527"/>
                    <a:pt x="1300719" y="852512"/>
                    <a:pt x="0" y="825270"/>
                  </a:cubicBezTo>
                </a:path>
              </a:pathLst>
            </a:custGeom>
            <a:noFill/>
            <a:ln w="50800">
              <a:solidFill>
                <a:schemeClr val="accent5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35" name="Forme libre 47">
              <a:extLst>
                <a:ext uri="{FF2B5EF4-FFF2-40B4-BE49-F238E27FC236}">
                  <a16:creationId xmlns:a16="http://schemas.microsoft.com/office/drawing/2014/main" id="{86C89515-4A75-434C-AD98-1DB6C8A28799}"/>
                </a:ext>
              </a:extLst>
            </p:cNvPr>
            <p:cNvSpPr/>
            <p:nvPr/>
          </p:nvSpPr>
          <p:spPr>
            <a:xfrm>
              <a:off x="8268710" y="2526048"/>
              <a:ext cx="1523074" cy="1099156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577809 w 2577809"/>
                <a:gd name="connsiteY0" fmla="*/ 0 h 246460"/>
                <a:gd name="connsiteX1" fmla="*/ 0 w 2577809"/>
                <a:gd name="connsiteY1" fmla="*/ 246460 h 246460"/>
                <a:gd name="connsiteX0" fmla="*/ 766919 w 766919"/>
                <a:gd name="connsiteY0" fmla="*/ 0 h 528879"/>
                <a:gd name="connsiteX1" fmla="*/ 0 w 766919"/>
                <a:gd name="connsiteY1" fmla="*/ 528879 h 528879"/>
                <a:gd name="connsiteX0" fmla="*/ 766919 w 766919"/>
                <a:gd name="connsiteY0" fmla="*/ 0 h 528879"/>
                <a:gd name="connsiteX1" fmla="*/ 0 w 766919"/>
                <a:gd name="connsiteY1" fmla="*/ 528879 h 528879"/>
                <a:gd name="connsiteX0" fmla="*/ 766919 w 766919"/>
                <a:gd name="connsiteY0" fmla="*/ 0 h 528879"/>
                <a:gd name="connsiteX1" fmla="*/ 0 w 766919"/>
                <a:gd name="connsiteY1" fmla="*/ 528879 h 528879"/>
                <a:gd name="connsiteX0" fmla="*/ 766919 w 766919"/>
                <a:gd name="connsiteY0" fmla="*/ 0 h 430361"/>
                <a:gd name="connsiteX1" fmla="*/ 0 w 766919"/>
                <a:gd name="connsiteY1" fmla="*/ 430361 h 430361"/>
                <a:gd name="connsiteX0" fmla="*/ 766919 w 766919"/>
                <a:gd name="connsiteY0" fmla="*/ 0 h 430361"/>
                <a:gd name="connsiteX1" fmla="*/ 0 w 766919"/>
                <a:gd name="connsiteY1" fmla="*/ 430361 h 430361"/>
                <a:gd name="connsiteX0" fmla="*/ 766919 w 766919"/>
                <a:gd name="connsiteY0" fmla="*/ 0 h 430361"/>
                <a:gd name="connsiteX1" fmla="*/ 0 w 766919"/>
                <a:gd name="connsiteY1" fmla="*/ 430361 h 430361"/>
                <a:gd name="connsiteX0" fmla="*/ 25850 w 2285854"/>
                <a:gd name="connsiteY0" fmla="*/ 0 h 357288"/>
                <a:gd name="connsiteX1" fmla="*/ 2277083 w 2285854"/>
                <a:gd name="connsiteY1" fmla="*/ 357288 h 357288"/>
                <a:gd name="connsiteX0" fmla="*/ 1 w 2263675"/>
                <a:gd name="connsiteY0" fmla="*/ 97277 h 454565"/>
                <a:gd name="connsiteX1" fmla="*/ 2251234 w 2263675"/>
                <a:gd name="connsiteY1" fmla="*/ 454565 h 454565"/>
                <a:gd name="connsiteX0" fmla="*/ -1 w 1985826"/>
                <a:gd name="connsiteY0" fmla="*/ 346145 h 346145"/>
                <a:gd name="connsiteX1" fmla="*/ 1971403 w 1985826"/>
                <a:gd name="connsiteY1" fmla="*/ 82312 h 346145"/>
                <a:gd name="connsiteX0" fmla="*/ 1 w 1971405"/>
                <a:gd name="connsiteY0" fmla="*/ 263833 h 263833"/>
                <a:gd name="connsiteX1" fmla="*/ 1971405 w 1971405"/>
                <a:gd name="connsiteY1" fmla="*/ 0 h 263833"/>
                <a:gd name="connsiteX0" fmla="*/ 0 w 1881458"/>
                <a:gd name="connsiteY0" fmla="*/ 269052 h 269052"/>
                <a:gd name="connsiteX1" fmla="*/ 1881458 w 1881458"/>
                <a:gd name="connsiteY1" fmla="*/ 0 h 269052"/>
                <a:gd name="connsiteX0" fmla="*/ 0 w 1881458"/>
                <a:gd name="connsiteY0" fmla="*/ 269052 h 269052"/>
                <a:gd name="connsiteX1" fmla="*/ 1881458 w 1881458"/>
                <a:gd name="connsiteY1" fmla="*/ 0 h 269052"/>
                <a:gd name="connsiteX0" fmla="*/ 0 w 1101936"/>
                <a:gd name="connsiteY0" fmla="*/ 467394 h 467394"/>
                <a:gd name="connsiteX1" fmla="*/ 1101936 w 1101936"/>
                <a:gd name="connsiteY1" fmla="*/ 0 h 467394"/>
                <a:gd name="connsiteX0" fmla="*/ 0 w 1101936"/>
                <a:gd name="connsiteY0" fmla="*/ 467394 h 467394"/>
                <a:gd name="connsiteX1" fmla="*/ 1101936 w 1101936"/>
                <a:gd name="connsiteY1" fmla="*/ 0 h 467394"/>
                <a:gd name="connsiteX0" fmla="*/ 0 w 1101936"/>
                <a:gd name="connsiteY0" fmla="*/ 467394 h 467394"/>
                <a:gd name="connsiteX1" fmla="*/ 1101936 w 1101936"/>
                <a:gd name="connsiteY1" fmla="*/ 0 h 467394"/>
                <a:gd name="connsiteX0" fmla="*/ 0 w 2018162"/>
                <a:gd name="connsiteY0" fmla="*/ 622209 h 622209"/>
                <a:gd name="connsiteX1" fmla="*/ 2018162 w 2018162"/>
                <a:gd name="connsiteY1" fmla="*/ 0 h 622209"/>
                <a:gd name="connsiteX0" fmla="*/ 0 w 1937320"/>
                <a:gd name="connsiteY0" fmla="*/ 636283 h 636283"/>
                <a:gd name="connsiteX1" fmla="*/ 1937320 w 1937320"/>
                <a:gd name="connsiteY1" fmla="*/ 0 h 636283"/>
                <a:gd name="connsiteX0" fmla="*/ 0 w 1937320"/>
                <a:gd name="connsiteY0" fmla="*/ 636283 h 636283"/>
                <a:gd name="connsiteX1" fmla="*/ 1937320 w 1937320"/>
                <a:gd name="connsiteY1" fmla="*/ 0 h 636283"/>
                <a:gd name="connsiteX0" fmla="*/ 0 w 2004690"/>
                <a:gd name="connsiteY0" fmla="*/ 629246 h 629246"/>
                <a:gd name="connsiteX1" fmla="*/ 2004690 w 2004690"/>
                <a:gd name="connsiteY1" fmla="*/ 0 h 629246"/>
                <a:gd name="connsiteX0" fmla="*/ 0 w 2004690"/>
                <a:gd name="connsiteY0" fmla="*/ 629246 h 629246"/>
                <a:gd name="connsiteX1" fmla="*/ 2004690 w 2004690"/>
                <a:gd name="connsiteY1" fmla="*/ 0 h 629246"/>
                <a:gd name="connsiteX0" fmla="*/ 0 w 2004690"/>
                <a:gd name="connsiteY0" fmla="*/ 629246 h 629246"/>
                <a:gd name="connsiteX1" fmla="*/ 2004690 w 2004690"/>
                <a:gd name="connsiteY1" fmla="*/ 0 h 629246"/>
                <a:gd name="connsiteX0" fmla="*/ 0 w 2004690"/>
                <a:gd name="connsiteY0" fmla="*/ 629246 h 629246"/>
                <a:gd name="connsiteX1" fmla="*/ 2004690 w 2004690"/>
                <a:gd name="connsiteY1" fmla="*/ 0 h 6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4690" h="629246">
                  <a:moveTo>
                    <a:pt x="0" y="629246"/>
                  </a:moveTo>
                  <a:cubicBezTo>
                    <a:pt x="522047" y="102065"/>
                    <a:pt x="1232079" y="16281"/>
                    <a:pt x="2004690" y="0"/>
                  </a:cubicBezTo>
                </a:path>
              </a:pathLst>
            </a:custGeom>
            <a:noFill/>
            <a:ln w="50800">
              <a:solidFill>
                <a:srgbClr val="9E004F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08307ECA-74AC-4510-A8E4-D60C26B4A6CC}"/>
                </a:ext>
              </a:extLst>
            </p:cNvPr>
            <p:cNvGrpSpPr/>
            <p:nvPr/>
          </p:nvGrpSpPr>
          <p:grpSpPr>
            <a:xfrm>
              <a:off x="7549473" y="3517702"/>
              <a:ext cx="867094" cy="867094"/>
              <a:chOff x="5955125" y="3615603"/>
              <a:chExt cx="867094" cy="867094"/>
            </a:xfrm>
          </p:grpSpPr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E4E48056-94D1-4D7C-B7B9-C46FEF1F7FE0}"/>
                  </a:ext>
                </a:extLst>
              </p:cNvPr>
              <p:cNvSpPr/>
              <p:nvPr/>
            </p:nvSpPr>
            <p:spPr>
              <a:xfrm>
                <a:off x="5955125" y="3615603"/>
                <a:ext cx="867094" cy="867094"/>
              </a:xfrm>
              <a:prstGeom prst="ellipse">
                <a:avLst/>
              </a:prstGeom>
              <a:solidFill>
                <a:srgbClr val="31859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800" b="1" dirty="0">
                  <a:solidFill>
                    <a:prstClr val="white"/>
                  </a:solidFill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ADF5C17-AE15-4E89-BE28-183A1523DE67}"/>
                  </a:ext>
                </a:extLst>
              </p:cNvPr>
              <p:cNvSpPr/>
              <p:nvPr/>
            </p:nvSpPr>
            <p:spPr>
              <a:xfrm>
                <a:off x="6027097" y="4125621"/>
                <a:ext cx="75487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800" dirty="0">
                    <a:solidFill>
                      <a:prstClr val="white"/>
                    </a:solidFill>
                    <a:latin typeface="Arial"/>
                    <a:ea typeface="Calibri"/>
                    <a:cs typeface="Times New Roman"/>
                  </a:rPr>
                  <a:t>Observation de l’existant</a:t>
                </a:r>
                <a:endParaRPr lang="fr-FR" sz="8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B0DA904B-8D02-4E2C-96BA-1C46CE774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45537" y="3842279"/>
                <a:ext cx="336430" cy="365760"/>
              </a:xfrm>
              <a:prstGeom prst="rect">
                <a:avLst/>
              </a:prstGeom>
            </p:spPr>
          </p:pic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4DBEE3C0-DC91-4140-823A-09FE8EEF5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97740" y="3658807"/>
                <a:ext cx="589580" cy="589383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A86485-F9E4-4CA3-A2E3-7A4D4FF0055F}"/>
                </a:ext>
              </a:extLst>
            </p:cNvPr>
            <p:cNvSpPr/>
            <p:nvPr/>
          </p:nvSpPr>
          <p:spPr>
            <a:xfrm>
              <a:off x="6135175" y="5100926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>
                  <a:solidFill>
                    <a:srgbClr val="58585A"/>
                  </a:solidFill>
                  <a:latin typeface="Arial"/>
                  <a:ea typeface="Calibri"/>
                  <a:cs typeface="Times New Roman"/>
                </a:rPr>
                <a:t>?</a:t>
              </a:r>
              <a:endParaRPr lang="fr-FR" dirty="0">
                <a:solidFill>
                  <a:srgbClr val="58585A"/>
                </a:solidFill>
              </a:endParaRP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2228332D-B238-4013-84AA-B4EB1BF9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6031" y="3641888"/>
              <a:ext cx="173088" cy="195943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03E3FA8F-BA3D-4C78-8117-E1E84084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8047" y="3273111"/>
              <a:ext cx="336430" cy="365760"/>
            </a:xfrm>
            <a:prstGeom prst="rect">
              <a:avLst/>
            </a:prstGeom>
          </p:spPr>
        </p:pic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CA98250-293F-4FBD-9B6B-E8EF72DA10AB}"/>
                </a:ext>
              </a:extLst>
            </p:cNvPr>
            <p:cNvCxnSpPr/>
            <p:nvPr/>
          </p:nvCxnSpPr>
          <p:spPr>
            <a:xfrm>
              <a:off x="4285866" y="3438582"/>
              <a:ext cx="85542" cy="0"/>
            </a:xfrm>
            <a:prstGeom prst="line">
              <a:avLst/>
            </a:prstGeom>
            <a:ln w="12700">
              <a:solidFill>
                <a:srgbClr val="58585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5CF1414-3052-47C9-BB43-B9467B225C7D}"/>
                </a:ext>
              </a:extLst>
            </p:cNvPr>
            <p:cNvCxnSpPr/>
            <p:nvPr/>
          </p:nvCxnSpPr>
          <p:spPr>
            <a:xfrm>
              <a:off x="4285866" y="3485135"/>
              <a:ext cx="85542" cy="0"/>
            </a:xfrm>
            <a:prstGeom prst="line">
              <a:avLst/>
            </a:prstGeom>
            <a:ln w="12700">
              <a:solidFill>
                <a:srgbClr val="58585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DF5709C8-3D73-4E3E-82D3-C45490808C43}"/>
                </a:ext>
              </a:extLst>
            </p:cNvPr>
            <p:cNvCxnSpPr/>
            <p:nvPr/>
          </p:nvCxnSpPr>
          <p:spPr>
            <a:xfrm>
              <a:off x="4285866" y="3635093"/>
              <a:ext cx="42771" cy="0"/>
            </a:xfrm>
            <a:prstGeom prst="line">
              <a:avLst/>
            </a:prstGeom>
            <a:ln w="12700">
              <a:solidFill>
                <a:srgbClr val="58585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0E9888D9-8DC3-47FA-BA4D-18A97001D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5302" y="2065692"/>
              <a:ext cx="206306" cy="218661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D0B1FB99-0FD9-4EF5-B32E-ADF1394DE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27941">
              <a:off x="5126080" y="1833043"/>
              <a:ext cx="332490" cy="381506"/>
            </a:xfrm>
            <a:prstGeom prst="rect">
              <a:avLst/>
            </a:prstGeom>
          </p:spPr>
        </p:pic>
        <p:cxnSp>
          <p:nvCxnSpPr>
            <p:cNvPr id="45" name="Connecteur droit 75">
              <a:extLst>
                <a:ext uri="{FF2B5EF4-FFF2-40B4-BE49-F238E27FC236}">
                  <a16:creationId xmlns:a16="http://schemas.microsoft.com/office/drawing/2014/main" id="{A4920B8F-7D91-4750-A192-61B8F427ACA2}"/>
                </a:ext>
              </a:extLst>
            </p:cNvPr>
            <p:cNvCxnSpPr/>
            <p:nvPr/>
          </p:nvCxnSpPr>
          <p:spPr>
            <a:xfrm>
              <a:off x="3256228" y="1246573"/>
              <a:ext cx="954388" cy="858865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26B077DD-E9EF-42F9-80DF-DD5114CE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762" y="3625560"/>
              <a:ext cx="254675" cy="222384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565A1A1-CA2F-4788-8A93-EBACB273788A}"/>
                </a:ext>
              </a:extLst>
            </p:cNvPr>
            <p:cNvSpPr/>
            <p:nvPr/>
          </p:nvSpPr>
          <p:spPr>
            <a:xfrm>
              <a:off x="5546646" y="2852233"/>
              <a:ext cx="2017578" cy="20125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Times New Roman"/>
                </a:rPr>
                <a:t>La démarche scientifique appliquée à l’ingénierie</a:t>
              </a:r>
              <a:endParaRPr lang="fr-FR" sz="2500" b="1" dirty="0">
                <a:solidFill>
                  <a:srgbClr val="58585A"/>
                </a:solidFill>
                <a:effectLst>
                  <a:glow rad="3556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/>
              </a:endParaRPr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70D29026-0DD3-4C66-B13D-B0830EAD6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520" y="2218119"/>
              <a:ext cx="633270" cy="63327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C75AD4A-D9DF-4EE1-BE1C-DD5BAAF86EA5}"/>
                </a:ext>
              </a:extLst>
            </p:cNvPr>
            <p:cNvSpPr/>
            <p:nvPr/>
          </p:nvSpPr>
          <p:spPr>
            <a:xfrm>
              <a:off x="8885169" y="1914602"/>
              <a:ext cx="2485208" cy="399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69875">
                <a:tabLst>
                  <a:tab pos="269875" algn="l"/>
                </a:tabLst>
              </a:pPr>
              <a:r>
                <a:rPr lang="fr-FR" sz="2000" b="1" dirty="0">
                  <a:solidFill>
                    <a:srgbClr val="FF0000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OBSERVATIONS…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53C2EB7-AAB5-4FAE-A25A-6389CF54149F}"/>
                </a:ext>
              </a:extLst>
            </p:cNvPr>
            <p:cNvSpPr/>
            <p:nvPr/>
          </p:nvSpPr>
          <p:spPr>
            <a:xfrm>
              <a:off x="1326315" y="1460385"/>
              <a:ext cx="2341289" cy="70670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9875">
                <a:tabLst>
                  <a:tab pos="269875" algn="l"/>
                </a:tabLst>
              </a:pPr>
              <a:r>
                <a:rPr lang="fr-FR" sz="2000" b="1" dirty="0">
                  <a:solidFill>
                    <a:srgbClr val="FF0000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MODELISATION NUMERIQUE</a:t>
              </a:r>
            </a:p>
          </p:txBody>
        </p: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C57E896F-5047-4BFD-B916-0D69EEF92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424" y="2097049"/>
              <a:ext cx="633270" cy="633270"/>
            </a:xfrm>
            <a:prstGeom prst="rect">
              <a:avLst/>
            </a:prstGeom>
          </p:spPr>
        </p:pic>
        <p:sp>
          <p:nvSpPr>
            <p:cNvPr id="52" name="Forme libre 67">
              <a:extLst>
                <a:ext uri="{FF2B5EF4-FFF2-40B4-BE49-F238E27FC236}">
                  <a16:creationId xmlns:a16="http://schemas.microsoft.com/office/drawing/2014/main" id="{7F0DDC16-9609-4CA1-BFBC-FCF7D244D742}"/>
                </a:ext>
              </a:extLst>
            </p:cNvPr>
            <p:cNvSpPr/>
            <p:nvPr/>
          </p:nvSpPr>
          <p:spPr>
            <a:xfrm rot="9331999">
              <a:off x="7122154" y="2271466"/>
              <a:ext cx="622785" cy="1436522"/>
            </a:xfrm>
            <a:custGeom>
              <a:avLst/>
              <a:gdLst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8" fmla="*/ 3725120 w 3989052"/>
                <a:gd name="connsiteY8" fmla="*/ 1073485 h 2963562"/>
                <a:gd name="connsiteX0" fmla="*/ 3055164 w 3989052"/>
                <a:gd name="connsiteY0" fmla="*/ 1752495 h 2963562"/>
                <a:gd name="connsiteX1" fmla="*/ 2819774 w 3989052"/>
                <a:gd name="connsiteY1" fmla="*/ 2377184 h 2963562"/>
                <a:gd name="connsiteX2" fmla="*/ 1760518 w 3989052"/>
                <a:gd name="connsiteY2" fmla="*/ 2956606 h 2963562"/>
                <a:gd name="connsiteX3" fmla="*/ 94681 w 3989052"/>
                <a:gd name="connsiteY3" fmla="*/ 1969778 h 2963562"/>
                <a:gd name="connsiteX4" fmla="*/ 375338 w 3989052"/>
                <a:gd name="connsiteY4" fmla="*/ 647972 h 2963562"/>
                <a:gd name="connsiteX5" fmla="*/ 1787679 w 3989052"/>
                <a:gd name="connsiteY5" fmla="*/ 331101 h 2963562"/>
                <a:gd name="connsiteX6" fmla="*/ 3824708 w 3989052"/>
                <a:gd name="connsiteY6" fmla="*/ 77604 h 2963562"/>
                <a:gd name="connsiteX7" fmla="*/ 3851869 w 3989052"/>
                <a:gd name="connsiteY7" fmla="*/ 86657 h 2963562"/>
                <a:gd name="connsiteX0" fmla="*/ 3055164 w 3824708"/>
                <a:gd name="connsiteY0" fmla="*/ 1674891 h 2885958"/>
                <a:gd name="connsiteX1" fmla="*/ 2819774 w 3824708"/>
                <a:gd name="connsiteY1" fmla="*/ 2299580 h 2885958"/>
                <a:gd name="connsiteX2" fmla="*/ 1760518 w 3824708"/>
                <a:gd name="connsiteY2" fmla="*/ 2879002 h 2885958"/>
                <a:gd name="connsiteX3" fmla="*/ 94681 w 3824708"/>
                <a:gd name="connsiteY3" fmla="*/ 1892174 h 2885958"/>
                <a:gd name="connsiteX4" fmla="*/ 375338 w 3824708"/>
                <a:gd name="connsiteY4" fmla="*/ 570368 h 2885958"/>
                <a:gd name="connsiteX5" fmla="*/ 1787679 w 3824708"/>
                <a:gd name="connsiteY5" fmla="*/ 253497 h 2885958"/>
                <a:gd name="connsiteX6" fmla="*/ 3824708 w 3824708"/>
                <a:gd name="connsiteY6" fmla="*/ 0 h 2885958"/>
                <a:gd name="connsiteX0" fmla="*/ 3055164 w 3824708"/>
                <a:gd name="connsiteY0" fmla="*/ 1674891 h 2880478"/>
                <a:gd name="connsiteX1" fmla="*/ 1760518 w 3824708"/>
                <a:gd name="connsiteY1" fmla="*/ 2879002 h 2880478"/>
                <a:gd name="connsiteX2" fmla="*/ 94681 w 3824708"/>
                <a:gd name="connsiteY2" fmla="*/ 1892174 h 2880478"/>
                <a:gd name="connsiteX3" fmla="*/ 375338 w 3824708"/>
                <a:gd name="connsiteY3" fmla="*/ 570368 h 2880478"/>
                <a:gd name="connsiteX4" fmla="*/ 1787679 w 3824708"/>
                <a:gd name="connsiteY4" fmla="*/ 253497 h 2880478"/>
                <a:gd name="connsiteX5" fmla="*/ 3824708 w 3824708"/>
                <a:gd name="connsiteY5" fmla="*/ 0 h 2880478"/>
                <a:gd name="connsiteX0" fmla="*/ 3116528 w 3886072"/>
                <a:gd name="connsiteY0" fmla="*/ 1674891 h 2879340"/>
                <a:gd name="connsiteX1" fmla="*/ 1821882 w 3886072"/>
                <a:gd name="connsiteY1" fmla="*/ 2879002 h 2879340"/>
                <a:gd name="connsiteX2" fmla="*/ 83618 w 3886072"/>
                <a:gd name="connsiteY2" fmla="*/ 1548143 h 2879340"/>
                <a:gd name="connsiteX3" fmla="*/ 436702 w 3886072"/>
                <a:gd name="connsiteY3" fmla="*/ 570368 h 2879340"/>
                <a:gd name="connsiteX4" fmla="*/ 1849043 w 3886072"/>
                <a:gd name="connsiteY4" fmla="*/ 253497 h 2879340"/>
                <a:gd name="connsiteX5" fmla="*/ 3886072 w 3886072"/>
                <a:gd name="connsiteY5" fmla="*/ 0 h 2879340"/>
                <a:gd name="connsiteX0" fmla="*/ 3033131 w 3802675"/>
                <a:gd name="connsiteY0" fmla="*/ 1674891 h 2879340"/>
                <a:gd name="connsiteX1" fmla="*/ 1738485 w 3802675"/>
                <a:gd name="connsiteY1" fmla="*/ 2879002 h 2879340"/>
                <a:gd name="connsiteX2" fmla="*/ 221 w 3802675"/>
                <a:gd name="connsiteY2" fmla="*/ 1548143 h 2879340"/>
                <a:gd name="connsiteX3" fmla="*/ 353305 w 3802675"/>
                <a:gd name="connsiteY3" fmla="*/ 570368 h 2879340"/>
                <a:gd name="connsiteX4" fmla="*/ 1765646 w 3802675"/>
                <a:gd name="connsiteY4" fmla="*/ 253497 h 2879340"/>
                <a:gd name="connsiteX5" fmla="*/ 3802675 w 3802675"/>
                <a:gd name="connsiteY5" fmla="*/ 0 h 2879340"/>
                <a:gd name="connsiteX0" fmla="*/ 3115250 w 3884794"/>
                <a:gd name="connsiteY0" fmla="*/ 1674891 h 2598817"/>
                <a:gd name="connsiteX1" fmla="*/ 1802497 w 3884794"/>
                <a:gd name="connsiteY1" fmla="*/ 2598345 h 2598817"/>
                <a:gd name="connsiteX2" fmla="*/ 82340 w 3884794"/>
                <a:gd name="connsiteY2" fmla="*/ 1548143 h 2598817"/>
                <a:gd name="connsiteX3" fmla="*/ 435424 w 3884794"/>
                <a:gd name="connsiteY3" fmla="*/ 570368 h 2598817"/>
                <a:gd name="connsiteX4" fmla="*/ 1847765 w 3884794"/>
                <a:gd name="connsiteY4" fmla="*/ 253497 h 2598817"/>
                <a:gd name="connsiteX5" fmla="*/ 3884794 w 3884794"/>
                <a:gd name="connsiteY5" fmla="*/ 0 h 2598817"/>
                <a:gd name="connsiteX0" fmla="*/ 3033302 w 3802846"/>
                <a:gd name="connsiteY0" fmla="*/ 1674891 h 2598817"/>
                <a:gd name="connsiteX1" fmla="*/ 1720549 w 3802846"/>
                <a:gd name="connsiteY1" fmla="*/ 2598345 h 2598817"/>
                <a:gd name="connsiteX2" fmla="*/ 392 w 3802846"/>
                <a:gd name="connsiteY2" fmla="*/ 1548143 h 2598817"/>
                <a:gd name="connsiteX3" fmla="*/ 353476 w 3802846"/>
                <a:gd name="connsiteY3" fmla="*/ 570368 h 2598817"/>
                <a:gd name="connsiteX4" fmla="*/ 1765817 w 3802846"/>
                <a:gd name="connsiteY4" fmla="*/ 253497 h 2598817"/>
                <a:gd name="connsiteX5" fmla="*/ 3802846 w 3802846"/>
                <a:gd name="connsiteY5" fmla="*/ 0 h 2598817"/>
                <a:gd name="connsiteX0" fmla="*/ 3033302 w 3802846"/>
                <a:gd name="connsiteY0" fmla="*/ 1800633 h 2724559"/>
                <a:gd name="connsiteX1" fmla="*/ 1720549 w 3802846"/>
                <a:gd name="connsiteY1" fmla="*/ 2724087 h 2724559"/>
                <a:gd name="connsiteX2" fmla="*/ 392 w 3802846"/>
                <a:gd name="connsiteY2" fmla="*/ 1673885 h 2724559"/>
                <a:gd name="connsiteX3" fmla="*/ 353476 w 3802846"/>
                <a:gd name="connsiteY3" fmla="*/ 696110 h 2724559"/>
                <a:gd name="connsiteX4" fmla="*/ 1738657 w 3802846"/>
                <a:gd name="connsiteY4" fmla="*/ 26154 h 2724559"/>
                <a:gd name="connsiteX5" fmla="*/ 3802846 w 3802846"/>
                <a:gd name="connsiteY5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00633 h 2724559"/>
                <a:gd name="connsiteX1" fmla="*/ 1720163 w 3802460"/>
                <a:gd name="connsiteY1" fmla="*/ 2724087 h 2724559"/>
                <a:gd name="connsiteX2" fmla="*/ 6 w 3802460"/>
                <a:gd name="connsiteY2" fmla="*/ 1673885 h 2724559"/>
                <a:gd name="connsiteX3" fmla="*/ 1738271 w 3802460"/>
                <a:gd name="connsiteY3" fmla="*/ 26154 h 2724559"/>
                <a:gd name="connsiteX4" fmla="*/ 3802460 w 3802460"/>
                <a:gd name="connsiteY4" fmla="*/ 125742 h 2724559"/>
                <a:gd name="connsiteX0" fmla="*/ 3032916 w 3802460"/>
                <a:gd name="connsiteY0" fmla="*/ 1849330 h 2776808"/>
                <a:gd name="connsiteX1" fmla="*/ 1720163 w 3802460"/>
                <a:gd name="connsiteY1" fmla="*/ 2772784 h 2776808"/>
                <a:gd name="connsiteX2" fmla="*/ 6 w 3802460"/>
                <a:gd name="connsiteY2" fmla="*/ 1460032 h 2776808"/>
                <a:gd name="connsiteX3" fmla="*/ 1738271 w 3802460"/>
                <a:gd name="connsiteY3" fmla="*/ 74851 h 2776808"/>
                <a:gd name="connsiteX4" fmla="*/ 3802460 w 3802460"/>
                <a:gd name="connsiteY4" fmla="*/ 174439 h 2776808"/>
                <a:gd name="connsiteX0" fmla="*/ 3032916 w 3802460"/>
                <a:gd name="connsiteY0" fmla="*/ 1849330 h 2782920"/>
                <a:gd name="connsiteX1" fmla="*/ 1720163 w 3802460"/>
                <a:gd name="connsiteY1" fmla="*/ 2772784 h 2782920"/>
                <a:gd name="connsiteX2" fmla="*/ 6 w 3802460"/>
                <a:gd name="connsiteY2" fmla="*/ 1460032 h 2782920"/>
                <a:gd name="connsiteX3" fmla="*/ 1738271 w 3802460"/>
                <a:gd name="connsiteY3" fmla="*/ 74851 h 2782920"/>
                <a:gd name="connsiteX4" fmla="*/ 3802460 w 3802460"/>
                <a:gd name="connsiteY4" fmla="*/ 174439 h 2782920"/>
                <a:gd name="connsiteX0" fmla="*/ 3060077 w 3802460"/>
                <a:gd name="connsiteY0" fmla="*/ 1731635 h 2776791"/>
                <a:gd name="connsiteX1" fmla="*/ 1720163 w 3802460"/>
                <a:gd name="connsiteY1" fmla="*/ 2772784 h 2776791"/>
                <a:gd name="connsiteX2" fmla="*/ 6 w 3802460"/>
                <a:gd name="connsiteY2" fmla="*/ 1460032 h 2776791"/>
                <a:gd name="connsiteX3" fmla="*/ 1738271 w 3802460"/>
                <a:gd name="connsiteY3" fmla="*/ 74851 h 2776791"/>
                <a:gd name="connsiteX4" fmla="*/ 3802460 w 3802460"/>
                <a:gd name="connsiteY4" fmla="*/ 174439 h 2776791"/>
                <a:gd name="connsiteX0" fmla="*/ 3060077 w 3802460"/>
                <a:gd name="connsiteY0" fmla="*/ 1694135 h 2739291"/>
                <a:gd name="connsiteX1" fmla="*/ 1720163 w 3802460"/>
                <a:gd name="connsiteY1" fmla="*/ 2735284 h 2739291"/>
                <a:gd name="connsiteX2" fmla="*/ 6 w 3802460"/>
                <a:gd name="connsiteY2" fmla="*/ 1422532 h 2739291"/>
                <a:gd name="connsiteX3" fmla="*/ 1738271 w 3802460"/>
                <a:gd name="connsiteY3" fmla="*/ 37351 h 2739291"/>
                <a:gd name="connsiteX4" fmla="*/ 3802460 w 3802460"/>
                <a:gd name="connsiteY4" fmla="*/ 136939 h 2739291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902048"/>
                <a:gd name="connsiteY0" fmla="*/ 2227153 h 3272309"/>
                <a:gd name="connsiteX1" fmla="*/ 1720163 w 3902048"/>
                <a:gd name="connsiteY1" fmla="*/ 3268302 h 3272309"/>
                <a:gd name="connsiteX2" fmla="*/ 6 w 3902048"/>
                <a:gd name="connsiteY2" fmla="*/ 1955550 h 3272309"/>
                <a:gd name="connsiteX3" fmla="*/ 1738271 w 3902048"/>
                <a:gd name="connsiteY3" fmla="*/ 570369 h 3272309"/>
                <a:gd name="connsiteX4" fmla="*/ 3902048 w 3902048"/>
                <a:gd name="connsiteY4" fmla="*/ 0 h 3272309"/>
                <a:gd name="connsiteX0" fmla="*/ 3060077 w 3207908"/>
                <a:gd name="connsiteY0" fmla="*/ 2763193 h 3808349"/>
                <a:gd name="connsiteX1" fmla="*/ 1720163 w 3207908"/>
                <a:gd name="connsiteY1" fmla="*/ 3804342 h 3808349"/>
                <a:gd name="connsiteX2" fmla="*/ 6 w 3207908"/>
                <a:gd name="connsiteY2" fmla="*/ 2491590 h 3808349"/>
                <a:gd name="connsiteX3" fmla="*/ 1738271 w 3207908"/>
                <a:gd name="connsiteY3" fmla="*/ 1106409 h 3808349"/>
                <a:gd name="connsiteX4" fmla="*/ 3207908 w 3207908"/>
                <a:gd name="connsiteY4" fmla="*/ 0 h 3808349"/>
                <a:gd name="connsiteX0" fmla="*/ 1790310 w 3207907"/>
                <a:gd name="connsiteY0" fmla="*/ 3110042 h 3844771"/>
                <a:gd name="connsiteX1" fmla="*/ 1720162 w 3207907"/>
                <a:gd name="connsiteY1" fmla="*/ 3804342 h 3844771"/>
                <a:gd name="connsiteX2" fmla="*/ 5 w 3207907"/>
                <a:gd name="connsiteY2" fmla="*/ 2491590 h 3844771"/>
                <a:gd name="connsiteX3" fmla="*/ 1738270 w 3207907"/>
                <a:gd name="connsiteY3" fmla="*/ 1106409 h 3844771"/>
                <a:gd name="connsiteX4" fmla="*/ 3207907 w 3207907"/>
                <a:gd name="connsiteY4" fmla="*/ 0 h 3844771"/>
                <a:gd name="connsiteX0" fmla="*/ 1773379 w 3207907"/>
                <a:gd name="connsiteY0" fmla="*/ 3441126 h 3964847"/>
                <a:gd name="connsiteX1" fmla="*/ 1720162 w 3207907"/>
                <a:gd name="connsiteY1" fmla="*/ 3804342 h 3964847"/>
                <a:gd name="connsiteX2" fmla="*/ 5 w 3207907"/>
                <a:gd name="connsiteY2" fmla="*/ 2491590 h 3964847"/>
                <a:gd name="connsiteX3" fmla="*/ 1738270 w 3207907"/>
                <a:gd name="connsiteY3" fmla="*/ 1106409 h 3964847"/>
                <a:gd name="connsiteX4" fmla="*/ 3207907 w 3207907"/>
                <a:gd name="connsiteY4" fmla="*/ 0 h 3964847"/>
                <a:gd name="connsiteX0" fmla="*/ 1720162 w 3207907"/>
                <a:gd name="connsiteY0" fmla="*/ 3804342 h 3804342"/>
                <a:gd name="connsiteX1" fmla="*/ 5 w 3207907"/>
                <a:gd name="connsiteY1" fmla="*/ 2491590 h 3804342"/>
                <a:gd name="connsiteX2" fmla="*/ 1738270 w 3207907"/>
                <a:gd name="connsiteY2" fmla="*/ 1106409 h 3804342"/>
                <a:gd name="connsiteX3" fmla="*/ 3207907 w 3207907"/>
                <a:gd name="connsiteY3" fmla="*/ 0 h 3804342"/>
                <a:gd name="connsiteX0" fmla="*/ 7698944 w 7698945"/>
                <a:gd name="connsiteY0" fmla="*/ 1499676 h 2494151"/>
                <a:gd name="connsiteX1" fmla="*/ 253202 w 7698945"/>
                <a:gd name="connsiteY1" fmla="*/ 2491590 h 2494151"/>
                <a:gd name="connsiteX2" fmla="*/ 1991467 w 7698945"/>
                <a:gd name="connsiteY2" fmla="*/ 1106409 h 2494151"/>
                <a:gd name="connsiteX3" fmla="*/ 3461104 w 7698945"/>
                <a:gd name="connsiteY3" fmla="*/ 0 h 2494151"/>
                <a:gd name="connsiteX0" fmla="*/ 7545680 w 7545679"/>
                <a:gd name="connsiteY0" fmla="*/ 1499676 h 2521561"/>
                <a:gd name="connsiteX1" fmla="*/ 99938 w 7545679"/>
                <a:gd name="connsiteY1" fmla="*/ 2491590 h 2521561"/>
                <a:gd name="connsiteX2" fmla="*/ 3307840 w 7545679"/>
                <a:gd name="connsiteY2" fmla="*/ 0 h 2521561"/>
                <a:gd name="connsiteX0" fmla="*/ 4363675 w 4363675"/>
                <a:gd name="connsiteY0" fmla="*/ 1499676 h 1499676"/>
                <a:gd name="connsiteX1" fmla="*/ 2341558 w 4363675"/>
                <a:gd name="connsiteY1" fmla="*/ 932834 h 1499676"/>
                <a:gd name="connsiteX2" fmla="*/ 125835 w 4363675"/>
                <a:gd name="connsiteY2" fmla="*/ 0 h 1499676"/>
                <a:gd name="connsiteX0" fmla="*/ 4237840 w 4237840"/>
                <a:gd name="connsiteY0" fmla="*/ 1499676 h 1499676"/>
                <a:gd name="connsiteX1" fmla="*/ 2215723 w 4237840"/>
                <a:gd name="connsiteY1" fmla="*/ 932834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2587362 w 4237840"/>
                <a:gd name="connsiteY1" fmla="*/ 1104966 h 1499676"/>
                <a:gd name="connsiteX2" fmla="*/ 0 w 4237840"/>
                <a:gd name="connsiteY2" fmla="*/ 0 h 1499676"/>
                <a:gd name="connsiteX0" fmla="*/ 4237840 w 4237840"/>
                <a:gd name="connsiteY0" fmla="*/ 1499676 h 1499676"/>
                <a:gd name="connsiteX1" fmla="*/ 0 w 4237840"/>
                <a:gd name="connsiteY1" fmla="*/ 0 h 1499676"/>
                <a:gd name="connsiteX0" fmla="*/ 4237840 w 4237840"/>
                <a:gd name="connsiteY0" fmla="*/ 1499676 h 1501728"/>
                <a:gd name="connsiteX1" fmla="*/ 0 w 4237840"/>
                <a:gd name="connsiteY1" fmla="*/ 0 h 1501728"/>
                <a:gd name="connsiteX0" fmla="*/ 4237840 w 4237840"/>
                <a:gd name="connsiteY0" fmla="*/ 1499676 h 1501364"/>
                <a:gd name="connsiteX1" fmla="*/ 0 w 4237840"/>
                <a:gd name="connsiteY1" fmla="*/ 0 h 1501364"/>
                <a:gd name="connsiteX0" fmla="*/ 2867417 w 2867417"/>
                <a:gd name="connsiteY0" fmla="*/ 1155411 h 1157686"/>
                <a:gd name="connsiteX1" fmla="*/ 0 w 2867417"/>
                <a:gd name="connsiteY1" fmla="*/ 0 h 1157686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17"/>
                <a:gd name="connsiteY0" fmla="*/ 1155411 h 1155411"/>
                <a:gd name="connsiteX1" fmla="*/ 0 w 2867417"/>
                <a:gd name="connsiteY1" fmla="*/ 0 h 1155411"/>
                <a:gd name="connsiteX0" fmla="*/ 2867417 w 2867446"/>
                <a:gd name="connsiteY0" fmla="*/ 1155411 h 1155411"/>
                <a:gd name="connsiteX1" fmla="*/ 0 w 2867446"/>
                <a:gd name="connsiteY1" fmla="*/ 0 h 1155411"/>
                <a:gd name="connsiteX0" fmla="*/ 2891031 w 2891059"/>
                <a:gd name="connsiteY0" fmla="*/ 1155411 h 1155411"/>
                <a:gd name="connsiteX1" fmla="*/ 0 w 2891059"/>
                <a:gd name="connsiteY1" fmla="*/ 0 h 1155411"/>
                <a:gd name="connsiteX0" fmla="*/ 2891031 w 2891031"/>
                <a:gd name="connsiteY0" fmla="*/ 1155411 h 1155411"/>
                <a:gd name="connsiteX1" fmla="*/ 0 w 2891031"/>
                <a:gd name="connsiteY1" fmla="*/ 0 h 1155411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840180 w 1840180"/>
                <a:gd name="connsiteY0" fmla="*/ 1038743 h 1038743"/>
                <a:gd name="connsiteX1" fmla="*/ 0 w 1840180"/>
                <a:gd name="connsiteY1" fmla="*/ 0 h 1038743"/>
                <a:gd name="connsiteX0" fmla="*/ 1946446 w 1946446"/>
                <a:gd name="connsiteY0" fmla="*/ 1019298 h 1019298"/>
                <a:gd name="connsiteX1" fmla="*/ 0 w 1946446"/>
                <a:gd name="connsiteY1" fmla="*/ 0 h 1019298"/>
                <a:gd name="connsiteX0" fmla="*/ 446916 w 491370"/>
                <a:gd name="connsiteY0" fmla="*/ 747074 h 747074"/>
                <a:gd name="connsiteX1" fmla="*/ 0 w 491370"/>
                <a:gd name="connsiteY1" fmla="*/ 0 h 747074"/>
                <a:gd name="connsiteX0" fmla="*/ 446916 w 446916"/>
                <a:gd name="connsiteY0" fmla="*/ 747074 h 747074"/>
                <a:gd name="connsiteX1" fmla="*/ 0 w 446916"/>
                <a:gd name="connsiteY1" fmla="*/ 0 h 747074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34384 w 234384"/>
                <a:gd name="connsiteY0" fmla="*/ 883186 h 883186"/>
                <a:gd name="connsiteX1" fmla="*/ 0 w 234384"/>
                <a:gd name="connsiteY1" fmla="*/ 0 h 883186"/>
                <a:gd name="connsiteX0" fmla="*/ 2288852 w 2288852"/>
                <a:gd name="connsiteY0" fmla="*/ 271967 h 393969"/>
                <a:gd name="connsiteX1" fmla="*/ 0 w 2288852"/>
                <a:gd name="connsiteY1" fmla="*/ 322122 h 393969"/>
                <a:gd name="connsiteX0" fmla="*/ 2288852 w 2288852"/>
                <a:gd name="connsiteY0" fmla="*/ 393885 h 444040"/>
                <a:gd name="connsiteX1" fmla="*/ 0 w 2288852"/>
                <a:gd name="connsiteY1" fmla="*/ 444040 h 444040"/>
                <a:gd name="connsiteX0" fmla="*/ 2088128 w 2088128"/>
                <a:gd name="connsiteY0" fmla="*/ 312842 h 683833"/>
                <a:gd name="connsiteX1" fmla="*/ 0 w 2088128"/>
                <a:gd name="connsiteY1" fmla="*/ 683833 h 683833"/>
                <a:gd name="connsiteX0" fmla="*/ 2088128 w 2088128"/>
                <a:gd name="connsiteY0" fmla="*/ 1 h 370992"/>
                <a:gd name="connsiteX1" fmla="*/ 0 w 2088128"/>
                <a:gd name="connsiteY1" fmla="*/ 370992 h 370992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2099935 w 2099935"/>
                <a:gd name="connsiteY0" fmla="*/ 0 h 351546"/>
                <a:gd name="connsiteX1" fmla="*/ 0 w 2099935"/>
                <a:gd name="connsiteY1" fmla="*/ 351546 h 351546"/>
                <a:gd name="connsiteX0" fmla="*/ 126780 w 1924966"/>
                <a:gd name="connsiteY0" fmla="*/ 1582959 h 1636634"/>
                <a:gd name="connsiteX1" fmla="*/ 1836146 w 1924966"/>
                <a:gd name="connsiteY1" fmla="*/ 2793 h 1636634"/>
                <a:gd name="connsiteX0" fmla="*/ 0 w 1863945"/>
                <a:gd name="connsiteY0" fmla="*/ 1583776 h 1583775"/>
                <a:gd name="connsiteX1" fmla="*/ 1709366 w 1863945"/>
                <a:gd name="connsiteY1" fmla="*/ 3610 h 1583775"/>
                <a:gd name="connsiteX0" fmla="*/ 0 w 1709366"/>
                <a:gd name="connsiteY0" fmla="*/ 1580166 h 1580167"/>
                <a:gd name="connsiteX1" fmla="*/ 1709366 w 1709366"/>
                <a:gd name="connsiteY1" fmla="*/ 0 h 1580167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09366"/>
                <a:gd name="connsiteY0" fmla="*/ 1580166 h 1580166"/>
                <a:gd name="connsiteX1" fmla="*/ 1709366 w 1709366"/>
                <a:gd name="connsiteY1" fmla="*/ 0 h 1580166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790663"/>
                <a:gd name="connsiteY0" fmla="*/ 1599292 h 1599292"/>
                <a:gd name="connsiteX1" fmla="*/ 1790663 w 1790663"/>
                <a:gd name="connsiteY1" fmla="*/ 0 h 1599292"/>
                <a:gd name="connsiteX0" fmla="*/ 0 w 1233204"/>
                <a:gd name="connsiteY0" fmla="*/ 4646 h 1742756"/>
                <a:gd name="connsiteX1" fmla="*/ 1233204 w 1233204"/>
                <a:gd name="connsiteY1" fmla="*/ 1608940 h 1742756"/>
                <a:gd name="connsiteX0" fmla="*/ 0 w 1233204"/>
                <a:gd name="connsiteY0" fmla="*/ 0 h 1817264"/>
                <a:gd name="connsiteX1" fmla="*/ 1233204 w 1233204"/>
                <a:gd name="connsiteY1" fmla="*/ 1604294 h 181726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233204"/>
                <a:gd name="connsiteY0" fmla="*/ 0 h 1604294"/>
                <a:gd name="connsiteX1" fmla="*/ 1233204 w 1233204"/>
                <a:gd name="connsiteY1" fmla="*/ 1604294 h 1604294"/>
                <a:gd name="connsiteX0" fmla="*/ 0 w 1433928"/>
                <a:gd name="connsiteY0" fmla="*/ 0 h 1614016"/>
                <a:gd name="connsiteX1" fmla="*/ 1433928 w 1433928"/>
                <a:gd name="connsiteY1" fmla="*/ 1614016 h 161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3928" h="1614016">
                  <a:moveTo>
                    <a:pt x="0" y="0"/>
                  </a:moveTo>
                  <a:cubicBezTo>
                    <a:pt x="27990" y="888462"/>
                    <a:pt x="735357" y="1381388"/>
                    <a:pt x="1433928" y="1614016"/>
                  </a:cubicBezTo>
                </a:path>
              </a:pathLst>
            </a:custGeom>
            <a:noFill/>
            <a:ln w="50800">
              <a:solidFill>
                <a:srgbClr val="9E004F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A543C110-0169-431F-9489-6985872B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3458" y="920499"/>
              <a:ext cx="633270" cy="633270"/>
            </a:xfrm>
            <a:prstGeom prst="rect">
              <a:avLst/>
            </a:prstGeom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6D90EA3-DDD8-49C3-B5EB-8A6DE0238181}"/>
                </a:ext>
              </a:extLst>
            </p:cNvPr>
            <p:cNvSpPr/>
            <p:nvPr/>
          </p:nvSpPr>
          <p:spPr>
            <a:xfrm>
              <a:off x="8635505" y="3505105"/>
              <a:ext cx="867094" cy="86709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800" b="1" dirty="0">
                <a:solidFill>
                  <a:prstClr val="white"/>
                </a:solidFill>
                <a:latin typeface="Arial"/>
                <a:ea typeface="Calibri"/>
                <a:cs typeface="Times New Roman"/>
              </a:endParaRP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BB67BBEB-39BE-4B04-BCA0-F7D152DE8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40300" y="3605739"/>
              <a:ext cx="278126" cy="469808"/>
            </a:xfrm>
            <a:prstGeom prst="rect">
              <a:avLst/>
            </a:prstGeom>
          </p:spPr>
        </p:pic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47C8C16B-DE55-4A92-8A5A-BB5689C6AA52}"/>
                </a:ext>
              </a:extLst>
            </p:cNvPr>
            <p:cNvCxnSpPr/>
            <p:nvPr/>
          </p:nvCxnSpPr>
          <p:spPr>
            <a:xfrm>
              <a:off x="8914040" y="3605736"/>
              <a:ext cx="26260" cy="5092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35F00926-CB69-4C74-BDE6-26A22786C38E}"/>
                </a:ext>
              </a:extLst>
            </p:cNvPr>
            <p:cNvCxnSpPr/>
            <p:nvPr/>
          </p:nvCxnSpPr>
          <p:spPr>
            <a:xfrm flipH="1">
              <a:off x="9218426" y="3619174"/>
              <a:ext cx="26260" cy="5092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95C4E79A-8090-4605-ACF1-D525A02A7DD2}"/>
                </a:ext>
              </a:extLst>
            </p:cNvPr>
            <p:cNvCxnSpPr/>
            <p:nvPr/>
          </p:nvCxnSpPr>
          <p:spPr>
            <a:xfrm>
              <a:off x="9019454" y="3571558"/>
              <a:ext cx="5543" cy="5409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7CBD3B33-47BA-4817-979E-651060129479}"/>
                </a:ext>
              </a:extLst>
            </p:cNvPr>
            <p:cNvCxnSpPr/>
            <p:nvPr/>
          </p:nvCxnSpPr>
          <p:spPr>
            <a:xfrm flipH="1">
              <a:off x="9127157" y="3574024"/>
              <a:ext cx="5543" cy="5409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2D18FEF-2A28-42F8-9FE2-AB4500BA2E6C}"/>
                </a:ext>
              </a:extLst>
            </p:cNvPr>
            <p:cNvSpPr/>
            <p:nvPr/>
          </p:nvSpPr>
          <p:spPr>
            <a:xfrm>
              <a:off x="8787713" y="4044237"/>
              <a:ext cx="662361" cy="2154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dirty="0">
                  <a:solidFill>
                    <a:prstClr val="white"/>
                  </a:solidFill>
                  <a:latin typeface="Arial"/>
                  <a:ea typeface="Calibri"/>
                  <a:cs typeface="Times New Roman"/>
                </a:rPr>
                <a:t>Innovation</a:t>
              </a:r>
              <a:endParaRPr lang="fr-FR" sz="800" dirty="0">
                <a:solidFill>
                  <a:prstClr val="white"/>
                </a:solidFill>
              </a:endParaRPr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F3E83BFC-6D45-41DF-B743-739A7C7293C6}"/>
                </a:ext>
              </a:extLst>
            </p:cNvPr>
            <p:cNvSpPr/>
            <p:nvPr/>
          </p:nvSpPr>
          <p:spPr>
            <a:xfrm>
              <a:off x="4895311" y="2369125"/>
              <a:ext cx="4205586" cy="2181994"/>
            </a:xfrm>
            <a:prstGeom prst="arc">
              <a:avLst>
                <a:gd name="adj1" fmla="val 16200000"/>
                <a:gd name="adj2" fmla="val 47069"/>
              </a:avLst>
            </a:prstGeom>
            <a:ln w="47625"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7D14F28D-A6C2-4FB9-B1C0-1D87B373453A}"/>
                </a:ext>
              </a:extLst>
            </p:cNvPr>
            <p:cNvSpPr/>
            <p:nvPr/>
          </p:nvSpPr>
          <p:spPr>
            <a:xfrm flipV="1">
              <a:off x="4408920" y="3135123"/>
              <a:ext cx="4690487" cy="2486177"/>
            </a:xfrm>
            <a:prstGeom prst="arc">
              <a:avLst>
                <a:gd name="adj1" fmla="val 16200000"/>
                <a:gd name="adj2" fmla="val 47069"/>
              </a:avLst>
            </a:prstGeom>
            <a:ln w="47625">
              <a:headEnd type="arrow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9A2CFD40-B3ED-4FF8-A115-FB117613D3B7}"/>
                </a:ext>
              </a:extLst>
            </p:cNvPr>
            <p:cNvSpPr/>
            <p:nvPr/>
          </p:nvSpPr>
          <p:spPr>
            <a:xfrm>
              <a:off x="5891201" y="1724050"/>
              <a:ext cx="1138998" cy="113899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000" b="1" dirty="0">
                <a:solidFill>
                  <a:prstClr val="white"/>
                </a:solidFill>
              </a:endParaRP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36ACCAE9-81B1-4215-B5D8-472A21251712}"/>
                </a:ext>
              </a:extLst>
            </p:cNvPr>
            <p:cNvGrpSpPr/>
            <p:nvPr/>
          </p:nvGrpSpPr>
          <p:grpSpPr>
            <a:xfrm>
              <a:off x="6063704" y="1965475"/>
              <a:ext cx="846346" cy="807459"/>
              <a:chOff x="4494244" y="2007655"/>
              <a:chExt cx="846346" cy="80745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70D77AC-346E-4B2D-AE4C-C67D106F2179}"/>
                  </a:ext>
                </a:extLst>
              </p:cNvPr>
              <p:cNvSpPr/>
              <p:nvPr/>
            </p:nvSpPr>
            <p:spPr>
              <a:xfrm>
                <a:off x="4513926" y="2599670"/>
                <a:ext cx="69281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>
                    <a:solidFill>
                      <a:prstClr val="white"/>
                    </a:solidFill>
                    <a:latin typeface="Arial"/>
                    <a:ea typeface="Calibri"/>
                    <a:cs typeface="Times New Roman"/>
                  </a:rPr>
                  <a:t>Analyse</a:t>
                </a:r>
              </a:p>
            </p:txBody>
          </p:sp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D63840AF-D9D8-4515-A0D6-07BB6CD2B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4244" y="2007655"/>
                <a:ext cx="566688" cy="512583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B32FBDCF-9530-42E3-9753-D1A45ED59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37433" y="2088596"/>
                <a:ext cx="249939" cy="271729"/>
              </a:xfrm>
              <a:prstGeom prst="rect">
                <a:avLst/>
              </a:prstGeom>
            </p:spPr>
          </p:pic>
          <p:pic>
            <p:nvPicPr>
              <p:cNvPr id="68" name="Image 67">
                <a:extLst>
                  <a:ext uri="{FF2B5EF4-FFF2-40B4-BE49-F238E27FC236}">
                    <a16:creationId xmlns:a16="http://schemas.microsoft.com/office/drawing/2014/main" id="{DC2191B5-C528-4293-B0AF-6CBCDE4D7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04160" y="2233910"/>
                <a:ext cx="336430" cy="365760"/>
              </a:xfrm>
              <a:prstGeom prst="rect">
                <a:avLst/>
              </a:prstGeom>
            </p:spPr>
          </p:pic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E8D8AD41-362F-44F1-A76B-C46EBA3BB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0704" y="2118536"/>
                <a:ext cx="180575" cy="1561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1957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5BB2C6F-C330-4EF4-AC28-6B8CC9757047}"/>
              </a:ext>
            </a:extLst>
          </p:cNvPr>
          <p:cNvGrpSpPr/>
          <p:nvPr/>
        </p:nvGrpSpPr>
        <p:grpSpPr>
          <a:xfrm>
            <a:off x="1486629" y="910597"/>
            <a:ext cx="8727024" cy="5910979"/>
            <a:chOff x="147159" y="741697"/>
            <a:chExt cx="8727024" cy="59109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28598C6-DBF8-4887-B9BE-110626C5E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7458" y="4085618"/>
              <a:ext cx="3339552" cy="25670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2839E70-F834-460E-968A-4576A7FC6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6056" y="2027863"/>
              <a:ext cx="2620576" cy="19441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9ED486A-E17A-445F-98A5-A1E86E207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159" y="2911522"/>
              <a:ext cx="3299148" cy="18548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5400" cap="rnd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ContrastingLeftFacing">
                <a:rot lat="239085" lon="1799271" rev="21579048"/>
              </a:camera>
              <a:lightRig rig="threePt" dir="t"/>
            </a:scene3d>
            <a:sp3d prstMaterial="matte">
              <a:contourClr>
                <a:srgbClr val="C0C0C0"/>
              </a:contourClr>
            </a:sp3d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7978EB8-4580-4EF8-B68E-D635E0FDC7A9}"/>
                </a:ext>
              </a:extLst>
            </p:cNvPr>
            <p:cNvGrpSpPr/>
            <p:nvPr/>
          </p:nvGrpSpPr>
          <p:grpSpPr>
            <a:xfrm>
              <a:off x="174312" y="1194877"/>
              <a:ext cx="4409092" cy="1642113"/>
              <a:chOff x="535461" y="828628"/>
              <a:chExt cx="4124052" cy="153595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6D2A0933-AA17-4025-995E-14B4A2E93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5644" y="1058408"/>
                <a:ext cx="2323869" cy="1306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D:\0_RESSOURCES COURS\DESSIN TECHNIQUE\0_IMG_DESSIN TECHNIQUE\Ecrans.png">
                <a:extLst>
                  <a:ext uri="{FF2B5EF4-FFF2-40B4-BE49-F238E27FC236}">
                    <a16:creationId xmlns:a16="http://schemas.microsoft.com/office/drawing/2014/main" id="{55AB5805-76D8-48ED-9F60-1FAF9FA04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5461" y="828628"/>
                <a:ext cx="1951500" cy="964884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CB61034-0BD9-4E49-A7C5-60A940B26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750" t="41075" r="8500" b="3461"/>
            <a:stretch/>
          </p:blipFill>
          <p:spPr>
            <a:xfrm>
              <a:off x="4980788" y="4817849"/>
              <a:ext cx="3339553" cy="1687306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5360B78-E4DD-403C-AE76-81F1AAB4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3607" y="2694742"/>
              <a:ext cx="2620576" cy="1599401"/>
            </a:xfrm>
            <a:prstGeom prst="rect">
              <a:avLst/>
            </a:prstGeom>
            <a:effectLst>
              <a:glow rad="63500">
                <a:schemeClr val="bg1">
                  <a:alpha val="48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B35DB6B-DEA6-4CE1-9821-FF1365D9F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4714" t="45572" r="7500" b="11977"/>
            <a:stretch/>
          </p:blipFill>
          <p:spPr>
            <a:xfrm>
              <a:off x="5015318" y="741697"/>
              <a:ext cx="3041390" cy="11383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7" descr="ABX00021 Arduino | 1050-1166-ND DigiKey Electronics">
              <a:extLst>
                <a:ext uri="{FF2B5EF4-FFF2-40B4-BE49-F238E27FC236}">
                  <a16:creationId xmlns:a16="http://schemas.microsoft.com/office/drawing/2014/main" id="{CEA294EF-418C-4C37-8AB7-05430D2800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" t="14602" r="4721" b="15053"/>
            <a:stretch/>
          </p:blipFill>
          <p:spPr bwMode="auto">
            <a:xfrm>
              <a:off x="3374840" y="5017427"/>
              <a:ext cx="1273068" cy="9672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FB8CE11-111C-45CE-AE9A-E1F6960FE441}"/>
              </a:ext>
            </a:extLst>
          </p:cNvPr>
          <p:cNvSpPr txBox="1"/>
          <p:nvPr/>
        </p:nvSpPr>
        <p:spPr>
          <a:xfrm rot="21361290">
            <a:off x="295498" y="3639630"/>
            <a:ext cx="42730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rgbClr val="0070C0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Modélisation multiphysique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BF5EEFC-1128-4A2C-B612-B2CE252728C0}"/>
              </a:ext>
            </a:extLst>
          </p:cNvPr>
          <p:cNvSpPr txBox="1"/>
          <p:nvPr/>
        </p:nvSpPr>
        <p:spPr>
          <a:xfrm rot="306765">
            <a:off x="1738155" y="5485919"/>
            <a:ext cx="301677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Programmation µC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46FD7B-C910-4FB5-A93A-634925B04D04}"/>
              </a:ext>
            </a:extLst>
          </p:cNvPr>
          <p:cNvSpPr txBox="1"/>
          <p:nvPr/>
        </p:nvSpPr>
        <p:spPr>
          <a:xfrm rot="291511">
            <a:off x="7876702" y="4742927"/>
            <a:ext cx="333105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Expérimentations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0D61E8-133D-420D-BD44-EA71365E9392}"/>
              </a:ext>
            </a:extLst>
          </p:cNvPr>
          <p:cNvSpPr txBox="1"/>
          <p:nvPr/>
        </p:nvSpPr>
        <p:spPr>
          <a:xfrm rot="21188536">
            <a:off x="4846562" y="3088550"/>
            <a:ext cx="155178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2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Calculs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CDB75EA-8128-4CF2-B744-4942DCB14C5B}"/>
              </a:ext>
            </a:extLst>
          </p:cNvPr>
          <p:cNvSpPr txBox="1"/>
          <p:nvPr/>
        </p:nvSpPr>
        <p:spPr>
          <a:xfrm rot="20705726">
            <a:off x="9421090" y="3488139"/>
            <a:ext cx="195325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Simulations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5007A94-B565-47B3-88B8-46D0EC9B83A8}"/>
              </a:ext>
            </a:extLst>
          </p:cNvPr>
          <p:cNvSpPr txBox="1"/>
          <p:nvPr/>
        </p:nvSpPr>
        <p:spPr>
          <a:xfrm rot="207728">
            <a:off x="5457863" y="1790567"/>
            <a:ext cx="634350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rgbClr val="00B050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Analyse fonctionnelle &amp; structurelle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240657D-ECBF-4182-83CD-56B439F186EB}"/>
              </a:ext>
            </a:extLst>
          </p:cNvPr>
          <p:cNvSpPr txBox="1"/>
          <p:nvPr/>
        </p:nvSpPr>
        <p:spPr>
          <a:xfrm rot="324706">
            <a:off x="644468" y="1063671"/>
            <a:ext cx="407122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rgbClr val="7030A0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Modélisation &amp; impression 3D</a:t>
            </a:r>
          </a:p>
        </p:txBody>
      </p:sp>
      <p:sp>
        <p:nvSpPr>
          <p:cNvPr id="22" name="Titre 1">
            <a:extLst>
              <a:ext uri="{FF2B5EF4-FFF2-40B4-BE49-F238E27FC236}">
                <a16:creationId xmlns:a16="http://schemas.microsoft.com/office/drawing/2014/main" id="{5B21516B-694C-468F-8E8F-771A800E1D55}"/>
              </a:ext>
            </a:extLst>
          </p:cNvPr>
          <p:cNvSpPr txBox="1">
            <a:spLocks/>
          </p:cNvSpPr>
          <p:nvPr/>
        </p:nvSpPr>
        <p:spPr>
          <a:xfrm>
            <a:off x="1177341" y="78958"/>
            <a:ext cx="934560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SCIENCES DE L’INGENIEUR : </a:t>
            </a:r>
            <a:r>
              <a:rPr lang="fr-FR" sz="4000" dirty="0">
                <a:solidFill>
                  <a:schemeClr val="bg2">
                    <a:lumMod val="50000"/>
                  </a:schemeClr>
                </a:solidFill>
              </a:rPr>
              <a:t>DES ACTIVITES</a:t>
            </a:r>
          </a:p>
        </p:txBody>
      </p:sp>
      <p:sp>
        <p:nvSpPr>
          <p:cNvPr id="23" name="Espace réservé du texte 23">
            <a:extLst>
              <a:ext uri="{FF2B5EF4-FFF2-40B4-BE49-F238E27FC236}">
                <a16:creationId xmlns:a16="http://schemas.microsoft.com/office/drawing/2014/main" id="{237C11D1-65A3-4960-8645-8E44AD5005D7}"/>
              </a:ext>
            </a:extLst>
          </p:cNvPr>
          <p:cNvSpPr txBox="1">
            <a:spLocks/>
          </p:cNvSpPr>
          <p:nvPr/>
        </p:nvSpPr>
        <p:spPr>
          <a:xfrm>
            <a:off x="2263907" y="534460"/>
            <a:ext cx="8085105" cy="373949"/>
          </a:xfrm>
          <a:prstGeom prst="rect">
            <a:avLst/>
          </a:prstGeom>
        </p:spPr>
        <p:txBody>
          <a:bodyPr lIns="108000" tIns="0" rIns="0" bIns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r>
              <a:rPr kumimoji="0" lang="fr-FR" sz="27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De la théorie vers la pratique…</a:t>
            </a:r>
          </a:p>
        </p:txBody>
      </p:sp>
    </p:spTree>
    <p:extLst>
      <p:ext uri="{BB962C8B-B14F-4D97-AF65-F5344CB8AC3E}">
        <p14:creationId xmlns:p14="http://schemas.microsoft.com/office/powerpoint/2010/main" val="3733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1">
            <a:extLst>
              <a:ext uri="{FF2B5EF4-FFF2-40B4-BE49-F238E27FC236}">
                <a16:creationId xmlns:a16="http://schemas.microsoft.com/office/drawing/2014/main" id="{1B937AA4-0E8D-4695-BD69-DE3A936EA39E}"/>
              </a:ext>
            </a:extLst>
          </p:cNvPr>
          <p:cNvSpPr txBox="1">
            <a:spLocks/>
          </p:cNvSpPr>
          <p:nvPr/>
        </p:nvSpPr>
        <p:spPr>
          <a:xfrm>
            <a:off x="838584" y="206864"/>
            <a:ext cx="1132241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</a:t>
            </a:r>
            <a:r>
              <a:rPr lang="fr-FR" sz="4000" dirty="0">
                <a:solidFill>
                  <a:srgbClr val="002060"/>
                </a:solidFill>
              </a:rPr>
              <a:t>S</a:t>
            </a:r>
            <a:r>
              <a:rPr lang="fr-FR" sz="2500" dirty="0"/>
              <a:t>CIENCES DE L’</a:t>
            </a:r>
            <a:r>
              <a:rPr lang="fr-FR" sz="4000" dirty="0">
                <a:solidFill>
                  <a:srgbClr val="002060"/>
                </a:solidFill>
              </a:rPr>
              <a:t>I</a:t>
            </a:r>
            <a:r>
              <a:rPr lang="fr-FR" sz="2500" dirty="0"/>
              <a:t>NGENIEUR : </a:t>
            </a:r>
            <a:r>
              <a:rPr lang="fr-FR" sz="4000" dirty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des PROJETS innovants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C36802-514B-4F8A-9402-7B5AC4EC3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712" t="-3525" r="19768" b="43970"/>
          <a:stretch/>
        </p:blipFill>
        <p:spPr>
          <a:xfrm>
            <a:off x="978119" y="1845040"/>
            <a:ext cx="2720850" cy="204183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2A0383-FC77-4BD1-A1FE-6780DE73F4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80749" y="4123020"/>
            <a:ext cx="2720850" cy="2720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A2FF8A-B872-486E-9294-8F809FC33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37862">
            <a:off x="8286130" y="2797496"/>
            <a:ext cx="2992651" cy="1385953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4A33E7-A499-4514-8F73-4F4923163B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2" r="37797"/>
          <a:stretch/>
        </p:blipFill>
        <p:spPr>
          <a:xfrm rot="5127103">
            <a:off x="8854950" y="4405489"/>
            <a:ext cx="2030500" cy="2234654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3EF3510-73E1-49C2-9712-A55E7E9083DF}"/>
              </a:ext>
            </a:extLst>
          </p:cNvPr>
          <p:cNvSpPr txBox="1"/>
          <p:nvPr/>
        </p:nvSpPr>
        <p:spPr>
          <a:xfrm rot="732166">
            <a:off x="835816" y="2071983"/>
            <a:ext cx="384415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accent2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Nouvelles technologies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F42328-ADD2-4A9A-9DD7-765B2EE3B847}"/>
              </a:ext>
            </a:extLst>
          </p:cNvPr>
          <p:cNvSpPr txBox="1"/>
          <p:nvPr/>
        </p:nvSpPr>
        <p:spPr>
          <a:xfrm rot="20986707">
            <a:off x="653720" y="4458401"/>
            <a:ext cx="294958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Développement durable…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A10F04-2F49-4675-8A1F-575BF0B72BFB}"/>
              </a:ext>
            </a:extLst>
          </p:cNvPr>
          <p:cNvSpPr txBox="1"/>
          <p:nvPr/>
        </p:nvSpPr>
        <p:spPr>
          <a:xfrm rot="1161678">
            <a:off x="7566858" y="4122156"/>
            <a:ext cx="427308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500" b="1" dirty="0">
                <a:solidFill>
                  <a:srgbClr val="0070C0"/>
                </a:solidFill>
                <a:effectLst>
                  <a:glow rad="190500">
                    <a:schemeClr val="bg1"/>
                  </a:glow>
                </a:effectLs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Assistance à la personne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A0C3A6-4036-4D08-837E-DF80E7414698}"/>
              </a:ext>
            </a:extLst>
          </p:cNvPr>
          <p:cNvSpPr txBox="1"/>
          <p:nvPr/>
        </p:nvSpPr>
        <p:spPr>
          <a:xfrm>
            <a:off x="2136248" y="776704"/>
            <a:ext cx="8801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Au cours de la classe de première</a:t>
            </a:r>
            <a:r>
              <a:rPr lang="fr-FR" sz="24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fr-FR" sz="24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fr-FR" sz="24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un projet de </a:t>
            </a:r>
            <a:r>
              <a:rPr lang="fr-FR" sz="36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12</a:t>
            </a:r>
            <a:r>
              <a:rPr lang="fr-FR" sz="24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h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F97A119-0F3E-4F8C-B05C-F1DF154729C7}"/>
              </a:ext>
            </a:extLst>
          </p:cNvPr>
          <p:cNvSpPr txBox="1"/>
          <p:nvPr/>
        </p:nvSpPr>
        <p:spPr>
          <a:xfrm>
            <a:off x="5710346" y="1377691"/>
            <a:ext cx="6612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 classe terminale</a:t>
            </a:r>
            <a:r>
              <a:rPr lang="fr-FR" sz="24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fr-FR" sz="2400" b="0" i="0" u="none" strike="noStrike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un projet de </a:t>
            </a:r>
            <a:r>
              <a:rPr lang="fr-FR" sz="4800" b="0" i="0" u="none" strike="noStrike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48</a:t>
            </a:r>
            <a:r>
              <a:rPr lang="fr-FR" sz="2400" b="0" i="0" u="none" strike="noStrike" baseline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h </a:t>
            </a:r>
            <a:endParaRPr lang="fr-FR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B276871-A204-4BAA-B6FF-244F348F9AEA}"/>
              </a:ext>
            </a:extLst>
          </p:cNvPr>
          <p:cNvSpPr txBox="1"/>
          <p:nvPr/>
        </p:nvSpPr>
        <p:spPr>
          <a:xfrm>
            <a:off x="4316701" y="4757857"/>
            <a:ext cx="415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 projet sert de support aux élèves qui choisissent les sciences de l’ingénieur pour soutenir l’épreuve orale terminale</a:t>
            </a:r>
            <a:r>
              <a:rPr lang="fr-FR" sz="2000" b="0" i="0" u="none" strike="noStrike" baseline="0" dirty="0">
                <a:latin typeface="Arial" panose="020B0604020202020204" pitchFamily="34" charset="0"/>
              </a:rPr>
              <a:t>. </a:t>
            </a:r>
            <a:endParaRPr lang="fr-FR" sz="2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B3730A-365C-4C1D-B6C4-D5BF2448BF17}"/>
              </a:ext>
            </a:extLst>
          </p:cNvPr>
          <p:cNvSpPr txBox="1"/>
          <p:nvPr/>
        </p:nvSpPr>
        <p:spPr>
          <a:xfrm>
            <a:off x="4647926" y="2799581"/>
            <a:ext cx="31720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</a:t>
            </a:r>
            <a:r>
              <a:rPr lang="fr-FR" sz="20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 élèves disposent d’outils de prototypage accessibles dans  le </a:t>
            </a:r>
            <a:r>
              <a:rPr lang="fr-FR" sz="2000" b="0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Fablab 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7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Flèche : pentagone 13">
            <a:extLst>
              <a:ext uri="{FF2B5EF4-FFF2-40B4-BE49-F238E27FC236}">
                <a16:creationId xmlns:a16="http://schemas.microsoft.com/office/drawing/2014/main" id="{0CD8FC40-F9F6-441E-86DE-A80A5E5510A3}"/>
              </a:ext>
            </a:extLst>
          </p:cNvPr>
          <p:cNvSpPr/>
          <p:nvPr/>
        </p:nvSpPr>
        <p:spPr>
          <a:xfrm>
            <a:off x="1200164" y="0"/>
            <a:ext cx="8646160" cy="6858000"/>
          </a:xfrm>
          <a:prstGeom prst="homePlate">
            <a:avLst>
              <a:gd name="adj" fmla="val 199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 1">
            <a:extLst>
              <a:ext uri="{FF2B5EF4-FFF2-40B4-BE49-F238E27FC236}">
                <a16:creationId xmlns:a16="http://schemas.microsoft.com/office/drawing/2014/main" id="{423F9292-06D6-4613-8075-600188376EEB}"/>
              </a:ext>
            </a:extLst>
          </p:cNvPr>
          <p:cNvSpPr txBox="1">
            <a:spLocks/>
          </p:cNvSpPr>
          <p:nvPr/>
        </p:nvSpPr>
        <p:spPr>
          <a:xfrm>
            <a:off x="1423199" y="298135"/>
            <a:ext cx="934560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</a:t>
            </a:r>
            <a:r>
              <a:rPr lang="fr-FR" sz="4000" dirty="0">
                <a:solidFill>
                  <a:srgbClr val="002060"/>
                </a:solidFill>
              </a:rPr>
              <a:t>S</a:t>
            </a:r>
            <a:r>
              <a:rPr lang="fr-FR" sz="2500" dirty="0"/>
              <a:t>CIENCES DE L’</a:t>
            </a:r>
            <a:r>
              <a:rPr lang="fr-FR" sz="4000" dirty="0">
                <a:solidFill>
                  <a:srgbClr val="002060"/>
                </a:solidFill>
              </a:rPr>
              <a:t>I</a:t>
            </a:r>
            <a:r>
              <a:rPr lang="fr-FR" sz="2500" dirty="0"/>
              <a:t>NGENIEUR : </a:t>
            </a:r>
            <a:r>
              <a:rPr lang="fr-FR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POUR QUI </a:t>
            </a:r>
            <a:r>
              <a:rPr lang="fr-FR" sz="4000" dirty="0"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6" name="Espace réservé du texte 23">
            <a:extLst>
              <a:ext uri="{FF2B5EF4-FFF2-40B4-BE49-F238E27FC236}">
                <a16:creationId xmlns:a16="http://schemas.microsoft.com/office/drawing/2014/main" id="{58649BF1-6AB6-4A83-8DED-B5676BF45738}"/>
              </a:ext>
            </a:extLst>
          </p:cNvPr>
          <p:cNvSpPr txBox="1">
            <a:spLocks/>
          </p:cNvSpPr>
          <p:nvPr/>
        </p:nvSpPr>
        <p:spPr>
          <a:xfrm>
            <a:off x="894443" y="1206851"/>
            <a:ext cx="7427436" cy="9971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fr-FR" sz="2400" i="1" kern="0" noProof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Vous êtes curieux de « </a:t>
            </a:r>
            <a:r>
              <a:rPr kumimoji="0" lang="fr-FR" sz="24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comment c’est fait  ? » , « comment ça marche ? », « est-ce que c’est efficace ? » </a:t>
            </a:r>
            <a:endParaRPr kumimoji="0" lang="fr-FR" sz="2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66E4F680-9100-43E0-BAE6-57F41D9E3DB1}"/>
              </a:ext>
            </a:extLst>
          </p:cNvPr>
          <p:cNvSpPr txBox="1">
            <a:spLocks/>
          </p:cNvSpPr>
          <p:nvPr/>
        </p:nvSpPr>
        <p:spPr>
          <a:xfrm>
            <a:off x="878892" y="5147452"/>
            <a:ext cx="7733157" cy="664797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fr-FR" sz="2400" i="1" kern="0" noProof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vous envisagez des études dans l’enseignement supérieur scientifique ou technique.</a:t>
            </a:r>
            <a:endParaRPr kumimoji="0" lang="fr-FR" sz="2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" name="Espace réservé du texte 23">
            <a:extLst>
              <a:ext uri="{FF2B5EF4-FFF2-40B4-BE49-F238E27FC236}">
                <a16:creationId xmlns:a16="http://schemas.microsoft.com/office/drawing/2014/main" id="{1627F21B-6576-4FD5-96DF-95E390B07ED6}"/>
              </a:ext>
            </a:extLst>
          </p:cNvPr>
          <p:cNvSpPr txBox="1">
            <a:spLocks/>
          </p:cNvSpPr>
          <p:nvPr/>
        </p:nvSpPr>
        <p:spPr>
          <a:xfrm>
            <a:off x="894443" y="2474544"/>
            <a:ext cx="8073388" cy="664797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kumimoji="0" lang="fr-FR" sz="2400" i="1" kern="0" noProof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vous êtes persuadées</a:t>
            </a:r>
            <a:r>
              <a:rPr kumimoji="0" lang="fr-FR" sz="24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que les femmes </a:t>
            </a:r>
            <a:r>
              <a:rPr kumimoji="0" lang="fr-FR" sz="2400" i="1" kern="0" noProof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ont beaucoup à apporter au monde </a:t>
            </a:r>
            <a:r>
              <a:rPr lang="fr-FR" sz="24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scientifique et technique,</a:t>
            </a:r>
            <a:endParaRPr kumimoji="0" lang="fr-FR" sz="2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FBFAD2D2-CFCC-40B2-9113-4DBCEAF6EB99}"/>
              </a:ext>
            </a:extLst>
          </p:cNvPr>
          <p:cNvSpPr txBox="1">
            <a:spLocks/>
          </p:cNvSpPr>
          <p:nvPr/>
        </p:nvSpPr>
        <p:spPr>
          <a:xfrm>
            <a:off x="894443" y="3576037"/>
            <a:ext cx="8646160" cy="332399"/>
          </a:xfrm>
          <a:prstGeom prst="rect">
            <a:avLst/>
          </a:prstGeom>
        </p:spPr>
        <p:txBody>
          <a:bodyPr lIns="108000" tIns="0" rIns="0" bIns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fr-FR" sz="2400" i="1" kern="0" noProof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vous souhaitez donner du sens à votre apprentissage,</a:t>
            </a:r>
            <a:endParaRPr kumimoji="0" lang="fr-FR" sz="2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77C4314A-5ADA-463C-824C-FF483E193B45}"/>
              </a:ext>
            </a:extLst>
          </p:cNvPr>
          <p:cNvSpPr txBox="1">
            <a:spLocks/>
          </p:cNvSpPr>
          <p:nvPr/>
        </p:nvSpPr>
        <p:spPr>
          <a:xfrm>
            <a:off x="894443" y="4278645"/>
            <a:ext cx="8340438" cy="3323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fr-FR" sz="2400" i="1" kern="0" noProof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vous </a:t>
            </a:r>
            <a:r>
              <a:rPr lang="fr-FR" sz="24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êtes friand de théories et d’applications scientifiques,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2ECD7B-CEF3-4278-984C-2D3A920F3C56}"/>
              </a:ext>
            </a:extLst>
          </p:cNvPr>
          <p:cNvSpPr/>
          <p:nvPr/>
        </p:nvSpPr>
        <p:spPr>
          <a:xfrm rot="21149496">
            <a:off x="8508903" y="759456"/>
            <a:ext cx="2920461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4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La spécialité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3C31E0-1058-437F-B867-968EC5C470B9}"/>
              </a:ext>
            </a:extLst>
          </p:cNvPr>
          <p:cNvSpPr/>
          <p:nvPr/>
        </p:nvSpPr>
        <p:spPr>
          <a:xfrm rot="928442">
            <a:off x="9601382" y="2456184"/>
            <a:ext cx="2334836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0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SI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039A8-AA1F-4F94-B13F-B7A77B22A619}"/>
              </a:ext>
            </a:extLst>
          </p:cNvPr>
          <p:cNvSpPr/>
          <p:nvPr/>
        </p:nvSpPr>
        <p:spPr>
          <a:xfrm rot="21149496">
            <a:off x="8956862" y="4886560"/>
            <a:ext cx="2701401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4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c’est fait pour vous</a:t>
            </a:r>
          </a:p>
        </p:txBody>
      </p:sp>
    </p:spTree>
    <p:extLst>
      <p:ext uri="{BB962C8B-B14F-4D97-AF65-F5344CB8AC3E}">
        <p14:creationId xmlns:p14="http://schemas.microsoft.com/office/powerpoint/2010/main" val="13044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816C68-BF51-49F2-9D69-0ABAEA81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8" t="20865" r="7108" b="2697"/>
          <a:stretch/>
        </p:blipFill>
        <p:spPr>
          <a:xfrm>
            <a:off x="1205349" y="1213416"/>
            <a:ext cx="8286750" cy="564458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371546F-BE86-4A8E-AD14-6573E5A53666}"/>
              </a:ext>
            </a:extLst>
          </p:cNvPr>
          <p:cNvGrpSpPr/>
          <p:nvPr/>
        </p:nvGrpSpPr>
        <p:grpSpPr>
          <a:xfrm>
            <a:off x="9064064" y="754160"/>
            <a:ext cx="3355257" cy="1077218"/>
            <a:chOff x="8450422" y="839031"/>
            <a:chExt cx="3355257" cy="10772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438FAB-588D-4FF8-B1E6-AE998AFA127F}"/>
                </a:ext>
              </a:extLst>
            </p:cNvPr>
            <p:cNvSpPr/>
            <p:nvPr/>
          </p:nvSpPr>
          <p:spPr>
            <a:xfrm rot="21149496">
              <a:off x="8450422" y="839031"/>
              <a:ext cx="1254018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7000" b="1" dirty="0">
                  <a:ln w="12700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9F3D55-6144-46D0-B861-C918F96313E8}"/>
                </a:ext>
              </a:extLst>
            </p:cNvPr>
            <p:cNvSpPr/>
            <p:nvPr/>
          </p:nvSpPr>
          <p:spPr>
            <a:xfrm>
              <a:off x="9516431" y="926270"/>
              <a:ext cx="2289248" cy="7694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500" b="1" dirty="0">
                  <a:ln w="12700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+mj-lt"/>
                </a:rPr>
                <a:t>Épreuve d’EC </a:t>
              </a:r>
            </a:p>
            <a:p>
              <a:r>
                <a:rPr lang="fr-FR" sz="2500" b="1" dirty="0">
                  <a:ln w="12700">
                    <a:noFill/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+mj-lt"/>
                </a:rPr>
                <a:t>de première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83499B2-19AC-4130-9861-581C667E2F6A}"/>
              </a:ext>
            </a:extLst>
          </p:cNvPr>
          <p:cNvSpPr/>
          <p:nvPr/>
        </p:nvSpPr>
        <p:spPr>
          <a:xfrm>
            <a:off x="9563878" y="1750081"/>
            <a:ext cx="255318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4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les élèves qui abandonnent la spécialité en Terminale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0BBDD19-4351-40B9-8F65-1FFB10FC9761}"/>
              </a:ext>
            </a:extLst>
          </p:cNvPr>
          <p:cNvGrpSpPr/>
          <p:nvPr/>
        </p:nvGrpSpPr>
        <p:grpSpPr>
          <a:xfrm>
            <a:off x="9148827" y="2800648"/>
            <a:ext cx="3198027" cy="1077218"/>
            <a:chOff x="9276651" y="2967150"/>
            <a:chExt cx="3198027" cy="10772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C983B6-091E-4A38-9737-7BEB95C4344F}"/>
                </a:ext>
              </a:extLst>
            </p:cNvPr>
            <p:cNvSpPr/>
            <p:nvPr/>
          </p:nvSpPr>
          <p:spPr>
            <a:xfrm rot="21149496">
              <a:off x="9276651" y="2967150"/>
              <a:ext cx="1254018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7000" b="1" dirty="0">
                  <a:ln w="12700">
                    <a:noFill/>
                    <a:prstDash val="solid"/>
                  </a:ln>
                  <a:solidFill>
                    <a:srgbClr val="00B05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5A56B8-1312-49DA-B142-621C7EFC0A57}"/>
                </a:ext>
              </a:extLst>
            </p:cNvPr>
            <p:cNvSpPr/>
            <p:nvPr/>
          </p:nvSpPr>
          <p:spPr>
            <a:xfrm>
              <a:off x="10437355" y="3105256"/>
              <a:ext cx="2037323" cy="7694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500" b="1" dirty="0">
                  <a:ln w="12700">
                    <a:noFill/>
                    <a:prstDash val="solid"/>
                  </a:ln>
                  <a:solidFill>
                    <a:srgbClr val="00B05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+mj-lt"/>
                </a:rPr>
                <a:t>Épreuve terminale 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025A55-B347-457F-B9B5-B3696F46D9F3}"/>
              </a:ext>
            </a:extLst>
          </p:cNvPr>
          <p:cNvGrpSpPr/>
          <p:nvPr/>
        </p:nvGrpSpPr>
        <p:grpSpPr>
          <a:xfrm>
            <a:off x="9134995" y="4581796"/>
            <a:ext cx="3115103" cy="1077218"/>
            <a:chOff x="8970216" y="5257754"/>
            <a:chExt cx="3115103" cy="10772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41EF4D-EAEB-4232-B216-26871EE993E4}"/>
                </a:ext>
              </a:extLst>
            </p:cNvPr>
            <p:cNvSpPr/>
            <p:nvPr/>
          </p:nvSpPr>
          <p:spPr>
            <a:xfrm rot="21149496">
              <a:off x="8970216" y="5257754"/>
              <a:ext cx="1254018" cy="1077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7000" b="1" dirty="0">
                  <a:ln w="12700">
                    <a:noFill/>
                    <a:prstDash val="solid"/>
                  </a:ln>
                  <a:solidFill>
                    <a:srgbClr val="0070C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FA247F-9586-4D7E-B715-B41862782700}"/>
                </a:ext>
              </a:extLst>
            </p:cNvPr>
            <p:cNvSpPr/>
            <p:nvPr/>
          </p:nvSpPr>
          <p:spPr>
            <a:xfrm>
              <a:off x="10049362" y="5741737"/>
              <a:ext cx="2035957" cy="3847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r-FR" sz="2500" b="1" dirty="0">
                  <a:ln w="12700">
                    <a:noFill/>
                    <a:prstDash val="solid"/>
                  </a:ln>
                  <a:solidFill>
                    <a:srgbClr val="0070C0"/>
                  </a:solidFill>
                  <a:effectLst>
                    <a:glow rad="228600">
                      <a:schemeClr val="bg1"/>
                    </a:glow>
                    <a:outerShdw blurRad="63500" dist="152400" dir="2700000" algn="tl" rotWithShape="0">
                      <a:schemeClr val="bg1">
                        <a:lumMod val="65000"/>
                        <a:alpha val="40000"/>
                      </a:schemeClr>
                    </a:outerShdw>
                  </a:effectLst>
                  <a:latin typeface="+mj-lt"/>
                </a:rPr>
                <a:t>Grand Oral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C440D4E-706B-473E-898A-54087B63327C}"/>
              </a:ext>
            </a:extLst>
          </p:cNvPr>
          <p:cNvSpPr/>
          <p:nvPr/>
        </p:nvSpPr>
        <p:spPr>
          <a:xfrm>
            <a:off x="9492099" y="5576262"/>
            <a:ext cx="247224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400" i="1"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Possibilité de prendre appui sur le projet de Terminale</a:t>
            </a:r>
          </a:p>
        </p:txBody>
      </p:sp>
      <p:sp>
        <p:nvSpPr>
          <p:cNvPr id="18" name="Arc partiel 17">
            <a:extLst>
              <a:ext uri="{FF2B5EF4-FFF2-40B4-BE49-F238E27FC236}">
                <a16:creationId xmlns:a16="http://schemas.microsoft.com/office/drawing/2014/main" id="{5E07CF6E-7467-4061-995F-078399AD810C}"/>
              </a:ext>
            </a:extLst>
          </p:cNvPr>
          <p:cNvSpPr/>
          <p:nvPr/>
        </p:nvSpPr>
        <p:spPr>
          <a:xfrm>
            <a:off x="4183866" y="2419412"/>
            <a:ext cx="2804160" cy="2804160"/>
          </a:xfrm>
          <a:prstGeom prst="pie">
            <a:avLst>
              <a:gd name="adj1" fmla="val 18477185"/>
              <a:gd name="adj2" fmla="val 385117"/>
            </a:avLst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6">
                  <a:lumMod val="97000"/>
                  <a:lumOff val="3000"/>
                </a:schemeClr>
              </a:gs>
              <a:gs pos="2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Arc partiel 18">
            <a:extLst>
              <a:ext uri="{FF2B5EF4-FFF2-40B4-BE49-F238E27FC236}">
                <a16:creationId xmlns:a16="http://schemas.microsoft.com/office/drawing/2014/main" id="{1B9B7381-886B-4E6F-840C-FB1D824551B3}"/>
              </a:ext>
            </a:extLst>
          </p:cNvPr>
          <p:cNvSpPr/>
          <p:nvPr/>
        </p:nvSpPr>
        <p:spPr>
          <a:xfrm>
            <a:off x="4147977" y="2434319"/>
            <a:ext cx="2875939" cy="2804160"/>
          </a:xfrm>
          <a:prstGeom prst="pie">
            <a:avLst>
              <a:gd name="adj1" fmla="val 16316013"/>
              <a:gd name="adj2" fmla="val 1842485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70C0"/>
            </a:solidFill>
          </a:ln>
          <a:effectLst>
            <a:glow rad="228600">
              <a:srgbClr val="0070C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Arc partiel 19">
            <a:extLst>
              <a:ext uri="{FF2B5EF4-FFF2-40B4-BE49-F238E27FC236}">
                <a16:creationId xmlns:a16="http://schemas.microsoft.com/office/drawing/2014/main" id="{B0E72AE6-2522-44B5-BEFE-02D01E81D295}"/>
              </a:ext>
            </a:extLst>
          </p:cNvPr>
          <p:cNvSpPr/>
          <p:nvPr/>
        </p:nvSpPr>
        <p:spPr>
          <a:xfrm>
            <a:off x="3666239" y="2434319"/>
            <a:ext cx="2716230" cy="2716230"/>
          </a:xfrm>
          <a:prstGeom prst="pie">
            <a:avLst>
              <a:gd name="adj1" fmla="val 8132072"/>
              <a:gd name="adj2" fmla="val 9242254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0">
                <a:schemeClr val="accent2">
                  <a:lumMod val="67000"/>
                </a:schemeClr>
              </a:gs>
              <a:gs pos="0">
                <a:schemeClr val="accent2">
                  <a:lumMod val="97000"/>
                  <a:lumOff val="3000"/>
                </a:schemeClr>
              </a:gs>
              <a:gs pos="100000">
                <a:srgbClr val="FF0000"/>
              </a:gs>
            </a:gsLst>
            <a:lin ang="21000000" scaled="0"/>
            <a:tileRect/>
          </a:gradFill>
          <a:ln w="317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CD93E7-C5BF-485B-A1A9-E083354B4DD5}"/>
              </a:ext>
            </a:extLst>
          </p:cNvPr>
          <p:cNvSpPr/>
          <p:nvPr/>
        </p:nvSpPr>
        <p:spPr>
          <a:xfrm>
            <a:off x="5621836" y="2630977"/>
            <a:ext cx="53091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4000" b="1" spc="50" dirty="0">
                <a:ln w="2857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683214-01B2-4F58-A6B9-86459096EAA5}"/>
              </a:ext>
            </a:extLst>
          </p:cNvPr>
          <p:cNvSpPr/>
          <p:nvPr/>
        </p:nvSpPr>
        <p:spPr>
          <a:xfrm>
            <a:off x="3918409" y="4109942"/>
            <a:ext cx="53091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40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0D9164-BDB4-4325-9B32-CFB2DE50C096}"/>
              </a:ext>
            </a:extLst>
          </p:cNvPr>
          <p:cNvSpPr/>
          <p:nvPr/>
        </p:nvSpPr>
        <p:spPr>
          <a:xfrm>
            <a:off x="6152750" y="3154839"/>
            <a:ext cx="53091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4000" b="1" spc="50" dirty="0">
                <a:ln w="28575" cmpd="sng">
                  <a:solidFill>
                    <a:srgbClr val="00B05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27" name="Titre 1">
            <a:extLst>
              <a:ext uri="{FF2B5EF4-FFF2-40B4-BE49-F238E27FC236}">
                <a16:creationId xmlns:a16="http://schemas.microsoft.com/office/drawing/2014/main" id="{986D52EB-7B47-4F61-965C-71802E1725FF}"/>
              </a:ext>
            </a:extLst>
          </p:cNvPr>
          <p:cNvSpPr txBox="1">
            <a:spLocks/>
          </p:cNvSpPr>
          <p:nvPr/>
        </p:nvSpPr>
        <p:spPr>
          <a:xfrm>
            <a:off x="475066" y="152860"/>
            <a:ext cx="1177503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</a:t>
            </a:r>
            <a:r>
              <a:rPr lang="fr-FR" sz="4000" dirty="0">
                <a:solidFill>
                  <a:srgbClr val="002060"/>
                </a:solidFill>
              </a:rPr>
              <a:t>S</a:t>
            </a:r>
            <a:r>
              <a:rPr lang="fr-FR" sz="2500" dirty="0"/>
              <a:t>CIENCES DE L’</a:t>
            </a:r>
            <a:r>
              <a:rPr lang="fr-FR" sz="4000" dirty="0">
                <a:solidFill>
                  <a:srgbClr val="002060"/>
                </a:solidFill>
              </a:rPr>
              <a:t>I</a:t>
            </a:r>
            <a:r>
              <a:rPr lang="fr-FR" sz="2500" dirty="0"/>
              <a:t>NGENIEUR :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LES EPREUVES AU BAC 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6989137-4CCD-49A7-B10D-33B393346CAD}"/>
              </a:ext>
            </a:extLst>
          </p:cNvPr>
          <p:cNvSpPr txBox="1"/>
          <p:nvPr/>
        </p:nvSpPr>
        <p:spPr>
          <a:xfrm rot="171470">
            <a:off x="1346989" y="809553"/>
            <a:ext cx="309274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3000" b="1" dirty="0">
                <a:solidFill>
                  <a:srgbClr val="FF0000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4h en première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3C4D4A1-D47B-4930-8062-89387A27E93A}"/>
              </a:ext>
            </a:extLst>
          </p:cNvPr>
          <p:cNvSpPr txBox="1"/>
          <p:nvPr/>
        </p:nvSpPr>
        <p:spPr>
          <a:xfrm rot="171470">
            <a:off x="5416451" y="858458"/>
            <a:ext cx="309274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3000" b="1" dirty="0">
                <a:solidFill>
                  <a:srgbClr val="FF0000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6h* en terminale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479FE1D-CAB0-4B2B-B037-26882466D633}"/>
              </a:ext>
            </a:extLst>
          </p:cNvPr>
          <p:cNvSpPr txBox="1"/>
          <p:nvPr/>
        </p:nvSpPr>
        <p:spPr>
          <a:xfrm>
            <a:off x="6155364" y="1385820"/>
            <a:ext cx="3230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* +2h de sciences physiques enseignées par un professeur de physique-chimie. 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8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1">
            <a:extLst>
              <a:ext uri="{FF2B5EF4-FFF2-40B4-BE49-F238E27FC236}">
                <a16:creationId xmlns:a16="http://schemas.microsoft.com/office/drawing/2014/main" id="{B7306840-4200-45BB-9AFD-EE7429D405FF}"/>
              </a:ext>
            </a:extLst>
          </p:cNvPr>
          <p:cNvSpPr txBox="1">
            <a:spLocks/>
          </p:cNvSpPr>
          <p:nvPr/>
        </p:nvSpPr>
        <p:spPr>
          <a:xfrm>
            <a:off x="1247332" y="496967"/>
            <a:ext cx="934560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100" baseline="0">
                <a:solidFill>
                  <a:schemeClr val="tx1"/>
                </a:solidFill>
                <a:latin typeface="American Captain" pitchFamily="50" charset="0"/>
                <a:ea typeface="Champagne &amp; Limousines" panose="020B0502020202020204" pitchFamily="34" charset="0"/>
                <a:cs typeface="+mj-cs"/>
              </a:defRPr>
            </a:lvl1pPr>
          </a:lstStyle>
          <a:p>
            <a:r>
              <a:rPr lang="fr-FR" sz="2500" dirty="0"/>
              <a:t>LES SCIENCES DE L’INGENIEUR : </a:t>
            </a:r>
            <a:r>
              <a:rPr lang="fr-FR" sz="4000" dirty="0">
                <a:solidFill>
                  <a:srgbClr val="002060"/>
                </a:solidFill>
                <a:latin typeface="Cooper Black" panose="0208090404030B020404" pitchFamily="18" charset="0"/>
              </a:rPr>
              <a:t>APRES LE BAC ?</a:t>
            </a:r>
          </a:p>
        </p:txBody>
      </p:sp>
      <p:sp>
        <p:nvSpPr>
          <p:cNvPr id="5" name="Espace réservé du texte 23">
            <a:extLst>
              <a:ext uri="{FF2B5EF4-FFF2-40B4-BE49-F238E27FC236}">
                <a16:creationId xmlns:a16="http://schemas.microsoft.com/office/drawing/2014/main" id="{E54FCC0F-04EC-408B-B2E6-AD9830DCDADD}"/>
              </a:ext>
            </a:extLst>
          </p:cNvPr>
          <p:cNvSpPr txBox="1">
            <a:spLocks/>
          </p:cNvSpPr>
          <p:nvPr/>
        </p:nvSpPr>
        <p:spPr>
          <a:xfrm>
            <a:off x="1273954" y="4418983"/>
            <a:ext cx="8855389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20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DUT (Diplôme Universitaire Technologique) &amp; licence professionnelle</a:t>
            </a:r>
          </a:p>
        </p:txBody>
      </p:sp>
      <p:sp>
        <p:nvSpPr>
          <p:cNvPr id="6" name="Espace réservé du texte 23">
            <a:extLst>
              <a:ext uri="{FF2B5EF4-FFF2-40B4-BE49-F238E27FC236}">
                <a16:creationId xmlns:a16="http://schemas.microsoft.com/office/drawing/2014/main" id="{3509096C-BF1A-4683-966D-33F94AE5E73C}"/>
              </a:ext>
            </a:extLst>
          </p:cNvPr>
          <p:cNvSpPr txBox="1">
            <a:spLocks/>
          </p:cNvSpPr>
          <p:nvPr/>
        </p:nvSpPr>
        <p:spPr>
          <a:xfrm>
            <a:off x="1273953" y="3498664"/>
            <a:ext cx="8085105" cy="276999"/>
          </a:xfrm>
          <a:prstGeom prst="rect">
            <a:avLst/>
          </a:prstGeom>
        </p:spPr>
        <p:txBody>
          <a:bodyPr lIns="108000" tIns="0" rIns="0" bIns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20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Licences, Masters à l’université</a:t>
            </a:r>
          </a:p>
        </p:txBody>
      </p: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EFCF8145-FFE0-4C89-A798-3CC1BD079C96}"/>
              </a:ext>
            </a:extLst>
          </p:cNvPr>
          <p:cNvSpPr txBox="1">
            <a:spLocks/>
          </p:cNvSpPr>
          <p:nvPr/>
        </p:nvSpPr>
        <p:spPr>
          <a:xfrm>
            <a:off x="1247332" y="1578654"/>
            <a:ext cx="8491023" cy="276999"/>
          </a:xfrm>
          <a:prstGeom prst="rect">
            <a:avLst/>
          </a:prstGeom>
        </p:spPr>
        <p:txBody>
          <a:bodyPr lIns="108000" tIns="0" rIns="0" bIns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defRPr/>
            </a:pPr>
            <a:r>
              <a:rPr lang="fr-FR" sz="20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Nécessité de poursuivre des études dans l’enseignement supérieur</a:t>
            </a:r>
          </a:p>
        </p:txBody>
      </p:sp>
      <p:sp>
        <p:nvSpPr>
          <p:cNvPr id="8" name="Espace réservé du texte 23">
            <a:extLst>
              <a:ext uri="{FF2B5EF4-FFF2-40B4-BE49-F238E27FC236}">
                <a16:creationId xmlns:a16="http://schemas.microsoft.com/office/drawing/2014/main" id="{45880D4C-566A-4774-A9B8-D4BACEE5B296}"/>
              </a:ext>
            </a:extLst>
          </p:cNvPr>
          <p:cNvSpPr txBox="1">
            <a:spLocks/>
          </p:cNvSpPr>
          <p:nvPr/>
        </p:nvSpPr>
        <p:spPr>
          <a:xfrm>
            <a:off x="1273954" y="2672451"/>
            <a:ext cx="8491023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20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Classes préparatoires aux grandes écoles (PCSI, MPSI, PTSI…)</a:t>
            </a: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AE41DA39-7709-4721-9ADD-6DAA36818CEF}"/>
              </a:ext>
            </a:extLst>
          </p:cNvPr>
          <p:cNvSpPr txBox="1">
            <a:spLocks/>
          </p:cNvSpPr>
          <p:nvPr/>
        </p:nvSpPr>
        <p:spPr>
          <a:xfrm>
            <a:off x="1273953" y="5292249"/>
            <a:ext cx="6453095" cy="276999"/>
          </a:xfrm>
          <a:prstGeom prst="rect">
            <a:avLst/>
          </a:prstGeom>
        </p:spPr>
        <p:txBody>
          <a:bodyPr lIns="108000" tIns="0" rIns="0" bIns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fr-FR" sz="2000" i="1" kern="0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BTS (Brevet de Technicien Supérieur)</a:t>
            </a:r>
          </a:p>
        </p:txBody>
      </p:sp>
    </p:spTree>
    <p:extLst>
      <p:ext uri="{BB962C8B-B14F-4D97-AF65-F5344CB8AC3E}">
        <p14:creationId xmlns:p14="http://schemas.microsoft.com/office/powerpoint/2010/main" val="373526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CC0BE-3E31-4911-9D35-271A11212AFB}"/>
              </a:ext>
            </a:extLst>
          </p:cNvPr>
          <p:cNvSpPr/>
          <p:nvPr/>
        </p:nvSpPr>
        <p:spPr>
          <a:xfrm rot="21149496">
            <a:off x="7317001" y="421748"/>
            <a:ext cx="4610455" cy="2308324"/>
          </a:xfrm>
          <a:prstGeom prst="rect">
            <a:avLst/>
          </a:prstGeom>
          <a:noFill/>
          <a:effectLst>
            <a:glow rad="228600">
              <a:srgbClr val="C72AFF">
                <a:alpha val="40000"/>
              </a:srgbClr>
            </a:glow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25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N’hésitez pas et venez à la rencontre des élèves et professeurs… </a:t>
            </a:r>
          </a:p>
          <a:p>
            <a:pPr algn="ctr"/>
            <a:endParaRPr lang="fr-FR" sz="2500" b="1" dirty="0">
              <a:ln w="12700">
                <a:noFill/>
                <a:prstDash val="solid"/>
              </a:ln>
              <a:effectLst>
                <a:glow rad="228600">
                  <a:schemeClr val="bg1"/>
                </a:glow>
                <a:outerShdw blurRad="63500" dist="1524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fr-FR" sz="25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lors de la journée </a:t>
            </a:r>
          </a:p>
          <a:p>
            <a:pPr algn="ctr"/>
            <a:r>
              <a:rPr lang="fr-FR" sz="25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Portes Ouvertes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3968C-8836-456C-891A-3ECFC4D7A072}"/>
              </a:ext>
            </a:extLst>
          </p:cNvPr>
          <p:cNvSpPr/>
          <p:nvPr/>
        </p:nvSpPr>
        <p:spPr>
          <a:xfrm rot="21149496">
            <a:off x="7681093" y="3167686"/>
            <a:ext cx="461045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40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Labos SI</a:t>
            </a:r>
            <a:br>
              <a:rPr lang="fr-FR" sz="40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</a:br>
            <a:r>
              <a:rPr lang="fr-FR" sz="40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 M 105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82379-0948-42DA-9FBE-125811FEE1FB}"/>
              </a:ext>
            </a:extLst>
          </p:cNvPr>
          <p:cNvSpPr/>
          <p:nvPr/>
        </p:nvSpPr>
        <p:spPr>
          <a:xfrm rot="21149496">
            <a:off x="7819717" y="4967496"/>
            <a:ext cx="4610455" cy="11541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25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ou demandez des informations :</a:t>
            </a:r>
          </a:p>
          <a:p>
            <a:pPr algn="ctr"/>
            <a:r>
              <a:rPr lang="fr-FR" sz="2500" b="1" dirty="0">
                <a:ln w="12700">
                  <a:noFill/>
                  <a:prstDash val="solid"/>
                </a:ln>
                <a:effectLst>
                  <a:glow rad="228600">
                    <a:schemeClr val="bg1"/>
                  </a:glow>
                  <a:outerShdw blurRad="63500" dist="1524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Kristen ITC" panose="03050502040202030202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si.lachenal@gmail.com</a:t>
            </a:r>
            <a:endParaRPr lang="fr-FR" sz="2500" b="1" dirty="0">
              <a:ln w="12700">
                <a:noFill/>
                <a:prstDash val="solid"/>
              </a:ln>
              <a:effectLst>
                <a:glow rad="228600">
                  <a:schemeClr val="bg1"/>
                </a:glow>
                <a:outerShdw blurRad="63500" dist="1524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" name="Titre 1">
            <a:extLst>
              <a:ext uri="{FF2B5EF4-FFF2-40B4-BE49-F238E27FC236}">
                <a16:creationId xmlns:a16="http://schemas.microsoft.com/office/drawing/2014/main" id="{9E1E561D-B1A9-4B03-83F3-C4B57ADAE330}"/>
              </a:ext>
            </a:extLst>
          </p:cNvPr>
          <p:cNvSpPr txBox="1">
            <a:spLocks/>
          </p:cNvSpPr>
          <p:nvPr/>
        </p:nvSpPr>
        <p:spPr>
          <a:xfrm>
            <a:off x="1224240" y="853562"/>
            <a:ext cx="5120640" cy="6647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>
                <a:latin typeface="Cooper Black" panose="0208090404030B020404" pitchFamily="18" charset="0"/>
              </a:rPr>
              <a:t>SPECIALITE</a:t>
            </a:r>
            <a:endParaRPr lang="fr-FR" dirty="0">
              <a:latin typeface="Cooper Black" panose="0208090404030B020404" pitchFamily="18" charset="0"/>
            </a:endParaRPr>
          </a:p>
        </p:txBody>
      </p:sp>
      <p:sp>
        <p:nvSpPr>
          <p:cNvPr id="8" name="Titre 1">
            <a:extLst>
              <a:ext uri="{FF2B5EF4-FFF2-40B4-BE49-F238E27FC236}">
                <a16:creationId xmlns:a16="http://schemas.microsoft.com/office/drawing/2014/main" id="{3BA605F2-AFEE-4C8C-9EE1-A7C49894D507}"/>
              </a:ext>
            </a:extLst>
          </p:cNvPr>
          <p:cNvSpPr txBox="1">
            <a:spLocks/>
          </p:cNvSpPr>
          <p:nvPr/>
        </p:nvSpPr>
        <p:spPr>
          <a:xfrm>
            <a:off x="690718" y="1673518"/>
            <a:ext cx="7223416" cy="1938992"/>
          </a:xfrm>
          <a:prstGeom prst="rect">
            <a:avLst/>
          </a:prstGeom>
          <a:effectLst>
            <a:glow rad="228600">
              <a:schemeClr val="bg2">
                <a:alpha val="40000"/>
              </a:schemeClr>
            </a:glow>
          </a:effectLst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 spc="300" dirty="0">
                <a:latin typeface="American Captain" pitchFamily="50" charset="0"/>
              </a:rPr>
              <a:t>	</a:t>
            </a:r>
            <a:r>
              <a:rPr lang="fr-FR" sz="14000" spc="300" dirty="0">
                <a:ln w="28575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Cooper Black" panose="0208090404030B020404" pitchFamily="18" charset="0"/>
              </a:rPr>
              <a:t>S</a:t>
            </a:r>
            <a:r>
              <a:rPr lang="fr-FR" sz="8000" spc="300" dirty="0">
                <a:latin typeface="Cooper Black" panose="0208090404030B020404" pitchFamily="18" charset="0"/>
              </a:rPr>
              <a:t>CIENCES</a:t>
            </a:r>
            <a:endParaRPr lang="fr-FR" spc="300" dirty="0">
              <a:latin typeface="Cooper Black" panose="0208090404030B020404" pitchFamily="18" charset="0"/>
            </a:endParaRPr>
          </a:p>
        </p:txBody>
      </p:sp>
      <p:sp>
        <p:nvSpPr>
          <p:cNvPr id="9" name="Titre 1">
            <a:extLst>
              <a:ext uri="{FF2B5EF4-FFF2-40B4-BE49-F238E27FC236}">
                <a16:creationId xmlns:a16="http://schemas.microsoft.com/office/drawing/2014/main" id="{222094BB-2405-44D9-801A-818E55DAC7CF}"/>
              </a:ext>
            </a:extLst>
          </p:cNvPr>
          <p:cNvSpPr txBox="1">
            <a:spLocks/>
          </p:cNvSpPr>
          <p:nvPr/>
        </p:nvSpPr>
        <p:spPr>
          <a:xfrm>
            <a:off x="329079" y="3657265"/>
            <a:ext cx="1618026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 dirty="0">
                <a:latin typeface="American Captain" pitchFamily="50" charset="0"/>
              </a:rPr>
              <a:t> </a:t>
            </a:r>
            <a:r>
              <a:rPr lang="fr-FR" dirty="0">
                <a:latin typeface="Cooper Black" panose="0208090404030B020404" pitchFamily="18" charset="0"/>
              </a:rPr>
              <a:t>de L’</a:t>
            </a:r>
          </a:p>
        </p:txBody>
      </p:sp>
      <p:sp>
        <p:nvSpPr>
          <p:cNvPr id="10" name="Titre 1">
            <a:extLst>
              <a:ext uri="{FF2B5EF4-FFF2-40B4-BE49-F238E27FC236}">
                <a16:creationId xmlns:a16="http://schemas.microsoft.com/office/drawing/2014/main" id="{EEB9729E-0A65-4596-BD99-3CC7401681BF}"/>
              </a:ext>
            </a:extLst>
          </p:cNvPr>
          <p:cNvSpPr txBox="1">
            <a:spLocks/>
          </p:cNvSpPr>
          <p:nvPr/>
        </p:nvSpPr>
        <p:spPr>
          <a:xfrm>
            <a:off x="1810096" y="3346855"/>
            <a:ext cx="7339433" cy="216059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74638" algn="l"/>
              </a:tabLst>
            </a:pPr>
            <a:r>
              <a:rPr lang="fr-FR" sz="15600" spc="300" dirty="0">
                <a:ln w="28575">
                  <a:solidFill>
                    <a:schemeClr val="tx1"/>
                  </a:solidFill>
                </a:ln>
                <a:solidFill>
                  <a:srgbClr val="FFA615"/>
                </a:solidFill>
                <a:latin typeface="Cooper Black" panose="0208090404030B020404" pitchFamily="18" charset="0"/>
              </a:rPr>
              <a:t>I</a:t>
            </a:r>
            <a:r>
              <a:rPr lang="fr-FR" sz="8000" spc="300" dirty="0">
                <a:latin typeface="Cooper Black" panose="0208090404030B020404" pitchFamily="18" charset="0"/>
              </a:rPr>
              <a:t>NGENIEUR</a:t>
            </a:r>
            <a:r>
              <a:rPr lang="fr-FR" spc="300" dirty="0">
                <a:latin typeface="American Captain" pitchFamily="50" charset="0"/>
              </a:rPr>
              <a:t> </a:t>
            </a:r>
            <a:endParaRPr lang="fr-FR" spc="3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BCD6E3-0580-40D8-944A-0A50B8A2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090" y="130416"/>
            <a:ext cx="1878161" cy="18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01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126</TotalTime>
  <Words>406</Words>
  <Application>Microsoft Office PowerPoint</Application>
  <PresentationFormat>Grand écran</PresentationFormat>
  <Paragraphs>82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American Captain</vt:lpstr>
      <vt:lpstr>Arial</vt:lpstr>
      <vt:lpstr>Champagne &amp; Limousines</vt:lpstr>
      <vt:lpstr>Cooper Black</vt:lpstr>
      <vt:lpstr>Kristen ITC</vt:lpstr>
      <vt:lpstr>Tw Cen MT</vt:lpstr>
      <vt:lpstr>Circuit</vt:lpstr>
      <vt:lpstr>SPECIALITE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SPECIALITE</dc:title>
  <dc:creator>Patrice</dc:creator>
  <cp:lastModifiedBy>Patrice</cp:lastModifiedBy>
  <cp:revision>16</cp:revision>
  <dcterms:created xsi:type="dcterms:W3CDTF">2020-12-15T18:10:30Z</dcterms:created>
  <dcterms:modified xsi:type="dcterms:W3CDTF">2020-12-15T20:17:18Z</dcterms:modified>
</cp:coreProperties>
</file>